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ink/ink18.xml" ContentType="application/inkml+xml"/>
  <Override PartName="/ppt/notesSlides/notesSlide3.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13.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14.xml" ContentType="application/vnd.openxmlformats-officedocument.presentationml.notesSlide+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notesSlides/notesSlide19.xml" ContentType="application/vnd.openxmlformats-officedocument.presentationml.notesSlide+xml"/>
  <Override PartName="/ppt/ink/ink13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notesSlides/notesSlide22.xml" ContentType="application/vnd.openxmlformats-officedocument.presentationml.notesSlide+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notesSlides/notesSlide23.xml" ContentType="application/vnd.openxmlformats-officedocument.presentationml.notesSlide+xml"/>
  <Override PartName="/ppt/ink/ink16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147474997" r:id="rId5"/>
    <p:sldId id="2147475011" r:id="rId6"/>
    <p:sldId id="272" r:id="rId7"/>
    <p:sldId id="2147475003" r:id="rId8"/>
    <p:sldId id="2147475004" r:id="rId9"/>
    <p:sldId id="2147475006" r:id="rId10"/>
    <p:sldId id="2147475007" r:id="rId11"/>
    <p:sldId id="2147475008" r:id="rId12"/>
    <p:sldId id="2147474975" r:id="rId13"/>
    <p:sldId id="2147475009" r:id="rId14"/>
    <p:sldId id="2147475012" r:id="rId15"/>
    <p:sldId id="2147475013" r:id="rId16"/>
    <p:sldId id="2147475010" r:id="rId17"/>
    <p:sldId id="2147475015" r:id="rId18"/>
    <p:sldId id="2147475016" r:id="rId19"/>
    <p:sldId id="2147475017" r:id="rId20"/>
    <p:sldId id="2147475018" r:id="rId21"/>
    <p:sldId id="2147475019" r:id="rId22"/>
    <p:sldId id="2147475020" r:id="rId23"/>
    <p:sldId id="2147475021" r:id="rId24"/>
    <p:sldId id="2147475022" r:id="rId25"/>
    <p:sldId id="2147475023" r:id="rId26"/>
    <p:sldId id="2147475025" r:id="rId27"/>
    <p:sldId id="2147475024" r:id="rId28"/>
    <p:sldId id="2147475026" r:id="rId29"/>
    <p:sldId id="2147475027" r:id="rId30"/>
    <p:sldId id="2147475028" r:id="rId31"/>
    <p:sldId id="2147475029" r:id="rId32"/>
    <p:sldId id="2147475030" r:id="rId33"/>
    <p:sldId id="2147475031" r:id="rId34"/>
    <p:sldId id="2147475042" r:id="rId35"/>
    <p:sldId id="2147475032" r:id="rId36"/>
    <p:sldId id="2147475035" r:id="rId37"/>
    <p:sldId id="2147475034" r:id="rId38"/>
    <p:sldId id="2147475038" r:id="rId39"/>
    <p:sldId id="2147475033" r:id="rId40"/>
    <p:sldId id="2147475037" r:id="rId41"/>
    <p:sldId id="2147475041" r:id="rId42"/>
    <p:sldId id="2147475039" r:id="rId43"/>
    <p:sldId id="2147475040"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FA3"/>
    <a:srgbClr val="011963"/>
    <a:srgbClr val="E38D30"/>
    <a:srgbClr val="ECBD3E"/>
    <a:srgbClr val="EAAC2C"/>
    <a:srgbClr val="ADC3DC"/>
    <a:srgbClr val="7AAB46"/>
    <a:srgbClr val="E6A0C0"/>
    <a:srgbClr val="0043FC"/>
    <a:srgbClr val="C4A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9A060-0772-1148-A21F-101CA8CFA9E7}" v="93" dt="2024-03-19T16:34:42.32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94650"/>
  </p:normalViewPr>
  <p:slideViewPr>
    <p:cSldViewPr snapToGrid="0">
      <p:cViewPr>
        <p:scale>
          <a:sx n="114" d="100"/>
          <a:sy n="114" d="100"/>
        </p:scale>
        <p:origin x="376" y="20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ilisateur invité" userId="S::urn:spo:anon#dcc717ff6e9d9b494a9e35d26fddefb4f26162cc66ff0e30605f0944bfa83303::" providerId="AD" clId="Web-{EE45DACB-1D06-86DE-8EDF-3BB4C48F6B46}"/>
    <pc:docChg chg="modSld">
      <pc:chgData name="Utilisateur invité" userId="S::urn:spo:anon#dcc717ff6e9d9b494a9e35d26fddefb4f26162cc66ff0e30605f0944bfa83303::" providerId="AD" clId="Web-{EE45DACB-1D06-86DE-8EDF-3BB4C48F6B46}" dt="2024-03-12T15:37:54.388" v="0" actId="1076"/>
      <pc:docMkLst>
        <pc:docMk/>
      </pc:docMkLst>
      <pc:sldChg chg="modSp">
        <pc:chgData name="Utilisateur invité" userId="S::urn:spo:anon#dcc717ff6e9d9b494a9e35d26fddefb4f26162cc66ff0e30605f0944bfa83303::" providerId="AD" clId="Web-{EE45DACB-1D06-86DE-8EDF-3BB4C48F6B46}" dt="2024-03-12T15:37:54.388" v="0" actId="1076"/>
        <pc:sldMkLst>
          <pc:docMk/>
          <pc:sldMk cId="1761963670" sldId="2147475034"/>
        </pc:sldMkLst>
        <pc:picChg chg="mod">
          <ac:chgData name="Utilisateur invité" userId="S::urn:spo:anon#dcc717ff6e9d9b494a9e35d26fddefb4f26162cc66ff0e30605f0944bfa83303::" providerId="AD" clId="Web-{EE45DACB-1D06-86DE-8EDF-3BB4C48F6B46}" dt="2024-03-12T15:37:54.388" v="0" actId="1076"/>
          <ac:picMkLst>
            <pc:docMk/>
            <pc:sldMk cId="1761963670" sldId="2147475034"/>
            <ac:picMk id="51" creationId="{8FA513CE-0111-FF76-0D43-0F4F0FD4BBCE}"/>
          </ac:picMkLst>
        </pc:picChg>
      </pc:sldChg>
    </pc:docChg>
  </pc:docChgLst>
  <pc:docChgLst>
    <pc:chgData name="Utilisateur invité" userId="S::urn:spo:anon#dcc717ff6e9d9b494a9e35d26fddefb4f26162cc66ff0e30605f0944bfa83303::" providerId="AD" clId="Web-{7B6E08BF-D401-D5CF-CB33-E881BA5B1159}"/>
    <pc:docChg chg="modSld">
      <pc:chgData name="Utilisateur invité" userId="S::urn:spo:anon#dcc717ff6e9d9b494a9e35d26fddefb4f26162cc66ff0e30605f0944bfa83303::" providerId="AD" clId="Web-{7B6E08BF-D401-D5CF-CB33-E881BA5B1159}" dt="2024-03-04T18:09:21.751" v="0" actId="1076"/>
      <pc:docMkLst>
        <pc:docMk/>
      </pc:docMkLst>
      <pc:sldChg chg="modSp">
        <pc:chgData name="Utilisateur invité" userId="S::urn:spo:anon#dcc717ff6e9d9b494a9e35d26fddefb4f26162cc66ff0e30605f0944bfa83303::" providerId="AD" clId="Web-{7B6E08BF-D401-D5CF-CB33-E881BA5B1159}" dt="2024-03-04T18:09:21.751" v="0" actId="1076"/>
        <pc:sldMkLst>
          <pc:docMk/>
          <pc:sldMk cId="2558396482" sldId="2147475008"/>
        </pc:sldMkLst>
        <pc:picChg chg="mod">
          <ac:chgData name="Utilisateur invité" userId="S::urn:spo:anon#dcc717ff6e9d9b494a9e35d26fddefb4f26162cc66ff0e30605f0944bfa83303::" providerId="AD" clId="Web-{7B6E08BF-D401-D5CF-CB33-E881BA5B1159}" dt="2024-03-04T18:09:21.751" v="0" actId="1076"/>
          <ac:picMkLst>
            <pc:docMk/>
            <pc:sldMk cId="2558396482" sldId="2147475008"/>
            <ac:picMk id="6" creationId="{C777E8E2-8B60-2088-02C6-90F3DD2255DD}"/>
          </ac:picMkLst>
        </pc:picChg>
      </pc:sldChg>
    </pc:docChg>
  </pc:docChgLst>
  <pc:docChgLst>
    <pc:chgData name="Sophie Berthelot" userId="c565a096-9d92-4d33-a956-496f047a8049" providerId="ADAL" clId="{75A644B4-6F11-9E42-AFA2-76259A9C198C}"/>
    <pc:docChg chg="undo custSel modSld">
      <pc:chgData name="Sophie Berthelot" userId="c565a096-9d92-4d33-a956-496f047a8049" providerId="ADAL" clId="{75A644B4-6F11-9E42-AFA2-76259A9C198C}" dt="2024-02-22T13:38:15.388" v="112" actId="20577"/>
      <pc:docMkLst>
        <pc:docMk/>
      </pc:docMkLst>
      <pc:sldChg chg="modSp mod">
        <pc:chgData name="Sophie Berthelot" userId="c565a096-9d92-4d33-a956-496f047a8049" providerId="ADAL" clId="{75A644B4-6F11-9E42-AFA2-76259A9C198C}" dt="2024-02-22T13:38:15.388" v="112" actId="20577"/>
        <pc:sldMkLst>
          <pc:docMk/>
          <pc:sldMk cId="1706428480" sldId="2147475029"/>
        </pc:sldMkLst>
        <pc:spChg chg="mod">
          <ac:chgData name="Sophie Berthelot" userId="c565a096-9d92-4d33-a956-496f047a8049" providerId="ADAL" clId="{75A644B4-6F11-9E42-AFA2-76259A9C198C}" dt="2024-02-22T13:38:15.388" v="112" actId="20577"/>
          <ac:spMkLst>
            <pc:docMk/>
            <pc:sldMk cId="1706428480" sldId="2147475029"/>
            <ac:spMk id="2" creationId="{4E212282-BC1F-1C19-A8B9-068A02CAF2BF}"/>
          </ac:spMkLst>
        </pc:spChg>
        <pc:spChg chg="mod">
          <ac:chgData name="Sophie Berthelot" userId="c565a096-9d92-4d33-a956-496f047a8049" providerId="ADAL" clId="{75A644B4-6F11-9E42-AFA2-76259A9C198C}" dt="2024-02-22T13:36:07.533" v="109" actId="20577"/>
          <ac:spMkLst>
            <pc:docMk/>
            <pc:sldMk cId="1706428480" sldId="2147475029"/>
            <ac:spMk id="4" creationId="{0E0A3AE8-8840-2654-1563-99F349E2C4F7}"/>
          </ac:spMkLst>
        </pc:spChg>
        <pc:picChg chg="mod">
          <ac:chgData name="Sophie Berthelot" userId="c565a096-9d92-4d33-a956-496f047a8049" providerId="ADAL" clId="{75A644B4-6F11-9E42-AFA2-76259A9C198C}" dt="2024-02-22T13:35:53.853" v="73" actId="1076"/>
          <ac:picMkLst>
            <pc:docMk/>
            <pc:sldMk cId="1706428480" sldId="2147475029"/>
            <ac:picMk id="31" creationId="{A4806621-7DC1-DA65-58C5-F593A89C56E4}"/>
          </ac:picMkLst>
        </pc:picChg>
      </pc:sldChg>
    </pc:docChg>
  </pc:docChgLst>
  <pc:docChgLst>
    <pc:chgData name="Sophie Berthelot" userId="c565a096-9d92-4d33-a956-496f047a8049" providerId="ADAL" clId="{14784BBB-724B-8B46-987B-BC729BC691F6}"/>
    <pc:docChg chg="undo custSel modSld">
      <pc:chgData name="Sophie Berthelot" userId="c565a096-9d92-4d33-a956-496f047a8049" providerId="ADAL" clId="{14784BBB-724B-8B46-987B-BC729BC691F6}" dt="2024-02-21T15:32:38.547" v="2124" actId="478"/>
      <pc:docMkLst>
        <pc:docMk/>
      </pc:docMkLst>
      <pc:sldChg chg="modSp mod">
        <pc:chgData name="Sophie Berthelot" userId="c565a096-9d92-4d33-a956-496f047a8049" providerId="ADAL" clId="{14784BBB-724B-8B46-987B-BC729BC691F6}" dt="2024-02-21T14:44:17.486" v="53" actId="113"/>
        <pc:sldMkLst>
          <pc:docMk/>
          <pc:sldMk cId="3077728309" sldId="2147475004"/>
        </pc:sldMkLst>
        <pc:spChg chg="mod">
          <ac:chgData name="Sophie Berthelot" userId="c565a096-9d92-4d33-a956-496f047a8049" providerId="ADAL" clId="{14784BBB-724B-8B46-987B-BC729BC691F6}" dt="2024-02-21T14:44:17.486" v="53" actId="113"/>
          <ac:spMkLst>
            <pc:docMk/>
            <pc:sldMk cId="3077728309" sldId="2147475004"/>
            <ac:spMk id="7" creationId="{8F9F3E57-6B5C-A27F-04BB-397D2654DFC2}"/>
          </ac:spMkLst>
        </pc:spChg>
        <pc:spChg chg="mod">
          <ac:chgData name="Sophie Berthelot" userId="c565a096-9d92-4d33-a956-496f047a8049" providerId="ADAL" clId="{14784BBB-724B-8B46-987B-BC729BC691F6}" dt="2024-02-21T14:42:35.444" v="4" actId="20577"/>
          <ac:spMkLst>
            <pc:docMk/>
            <pc:sldMk cId="3077728309" sldId="2147475004"/>
            <ac:spMk id="24" creationId="{F72B7AD7-EF5C-4BAF-D617-B19932FC998A}"/>
          </ac:spMkLst>
        </pc:spChg>
      </pc:sldChg>
      <pc:sldChg chg="modSp mod">
        <pc:chgData name="Sophie Berthelot" userId="c565a096-9d92-4d33-a956-496f047a8049" providerId="ADAL" clId="{14784BBB-724B-8B46-987B-BC729BC691F6}" dt="2024-02-21T14:45:27.401" v="55" actId="20577"/>
        <pc:sldMkLst>
          <pc:docMk/>
          <pc:sldMk cId="2558396482" sldId="2147475008"/>
        </pc:sldMkLst>
        <pc:spChg chg="mod">
          <ac:chgData name="Sophie Berthelot" userId="c565a096-9d92-4d33-a956-496f047a8049" providerId="ADAL" clId="{14784BBB-724B-8B46-987B-BC729BC691F6}" dt="2024-02-21T14:45:27.401" v="55" actId="20577"/>
          <ac:spMkLst>
            <pc:docMk/>
            <pc:sldMk cId="2558396482" sldId="2147475008"/>
            <ac:spMk id="16" creationId="{D8BF442F-21B6-FBF8-550F-817CC5E1C0FC}"/>
          </ac:spMkLst>
        </pc:spChg>
      </pc:sldChg>
      <pc:sldChg chg="modSp mod">
        <pc:chgData name="Sophie Berthelot" userId="c565a096-9d92-4d33-a956-496f047a8049" providerId="ADAL" clId="{14784BBB-724B-8B46-987B-BC729BC691F6}" dt="2024-02-21T14:40:03.503" v="2" actId="14100"/>
        <pc:sldMkLst>
          <pc:docMk/>
          <pc:sldMk cId="4053234733" sldId="2147475011"/>
        </pc:sldMkLst>
        <pc:spChg chg="mod">
          <ac:chgData name="Sophie Berthelot" userId="c565a096-9d92-4d33-a956-496f047a8049" providerId="ADAL" clId="{14784BBB-724B-8B46-987B-BC729BC691F6}" dt="2024-02-21T14:40:03.503" v="2" actId="14100"/>
          <ac:spMkLst>
            <pc:docMk/>
            <pc:sldMk cId="4053234733" sldId="2147475011"/>
            <ac:spMk id="7" creationId="{19DDEDC5-E777-FD94-BBC8-34810DF4D364}"/>
          </ac:spMkLst>
        </pc:spChg>
      </pc:sldChg>
      <pc:sldChg chg="modSp mod">
        <pc:chgData name="Sophie Berthelot" userId="c565a096-9d92-4d33-a956-496f047a8049" providerId="ADAL" clId="{14784BBB-724B-8B46-987B-BC729BC691F6}" dt="2024-02-21T14:47:44.078" v="72" actId="1076"/>
        <pc:sldMkLst>
          <pc:docMk/>
          <pc:sldMk cId="2404906907" sldId="2147475012"/>
        </pc:sldMkLst>
        <pc:spChg chg="mod">
          <ac:chgData name="Sophie Berthelot" userId="c565a096-9d92-4d33-a956-496f047a8049" providerId="ADAL" clId="{14784BBB-724B-8B46-987B-BC729BC691F6}" dt="2024-02-21T14:47:44.078" v="72" actId="1076"/>
          <ac:spMkLst>
            <pc:docMk/>
            <pc:sldMk cId="2404906907" sldId="2147475012"/>
            <ac:spMk id="3" creationId="{FFE5D5C7-C66D-D363-EC54-BE53DE47475F}"/>
          </ac:spMkLst>
        </pc:spChg>
      </pc:sldChg>
      <pc:sldChg chg="modSp mod">
        <pc:chgData name="Sophie Berthelot" userId="c565a096-9d92-4d33-a956-496f047a8049" providerId="ADAL" clId="{14784BBB-724B-8B46-987B-BC729BC691F6}" dt="2024-02-21T14:48:15.656" v="74" actId="20577"/>
        <pc:sldMkLst>
          <pc:docMk/>
          <pc:sldMk cId="973764778" sldId="2147475015"/>
        </pc:sldMkLst>
        <pc:spChg chg="mod">
          <ac:chgData name="Sophie Berthelot" userId="c565a096-9d92-4d33-a956-496f047a8049" providerId="ADAL" clId="{14784BBB-724B-8B46-987B-BC729BC691F6}" dt="2024-02-21T14:48:15.656" v="74" actId="20577"/>
          <ac:spMkLst>
            <pc:docMk/>
            <pc:sldMk cId="973764778" sldId="2147475015"/>
            <ac:spMk id="16" creationId="{1F814B6D-2143-AFDA-CF3F-A6A50DBF6408}"/>
          </ac:spMkLst>
        </pc:spChg>
      </pc:sldChg>
      <pc:sldChg chg="modSp mod">
        <pc:chgData name="Sophie Berthelot" userId="c565a096-9d92-4d33-a956-496f047a8049" providerId="ADAL" clId="{14784BBB-724B-8B46-987B-BC729BC691F6}" dt="2024-02-21T14:48:43.751" v="75" actId="1076"/>
        <pc:sldMkLst>
          <pc:docMk/>
          <pc:sldMk cId="2120535105" sldId="2147475016"/>
        </pc:sldMkLst>
        <pc:picChg chg="mod">
          <ac:chgData name="Sophie Berthelot" userId="c565a096-9d92-4d33-a956-496f047a8049" providerId="ADAL" clId="{14784BBB-724B-8B46-987B-BC729BC691F6}" dt="2024-02-21T14:48:43.751" v="75" actId="1076"/>
          <ac:picMkLst>
            <pc:docMk/>
            <pc:sldMk cId="2120535105" sldId="2147475016"/>
            <ac:picMk id="6" creationId="{437B7474-E8FD-8B98-A79E-BA26BBCECBCD}"/>
          </ac:picMkLst>
        </pc:picChg>
      </pc:sldChg>
      <pc:sldChg chg="modSp mod">
        <pc:chgData name="Sophie Berthelot" userId="c565a096-9d92-4d33-a956-496f047a8049" providerId="ADAL" clId="{14784BBB-724B-8B46-987B-BC729BC691F6}" dt="2024-02-21T15:06:48.057" v="961" actId="20577"/>
        <pc:sldMkLst>
          <pc:docMk/>
          <pc:sldMk cId="4101117776" sldId="2147475017"/>
        </pc:sldMkLst>
        <pc:spChg chg="mod">
          <ac:chgData name="Sophie Berthelot" userId="c565a096-9d92-4d33-a956-496f047a8049" providerId="ADAL" clId="{14784BBB-724B-8B46-987B-BC729BC691F6}" dt="2024-02-21T15:06:36.791" v="958" actId="20577"/>
          <ac:spMkLst>
            <pc:docMk/>
            <pc:sldMk cId="4101117776" sldId="2147475017"/>
            <ac:spMk id="6" creationId="{8B38E449-0A5B-880C-CC10-7507057D3261}"/>
          </ac:spMkLst>
        </pc:spChg>
        <pc:spChg chg="mod">
          <ac:chgData name="Sophie Berthelot" userId="c565a096-9d92-4d33-a956-496f047a8049" providerId="ADAL" clId="{14784BBB-724B-8B46-987B-BC729BC691F6}" dt="2024-02-21T15:06:48.057" v="961" actId="20577"/>
          <ac:spMkLst>
            <pc:docMk/>
            <pc:sldMk cId="4101117776" sldId="2147475017"/>
            <ac:spMk id="11" creationId="{2A50F37F-401C-E240-CB31-9CF2AFFB916E}"/>
          </ac:spMkLst>
        </pc:spChg>
      </pc:sldChg>
      <pc:sldChg chg="addSp delSp modSp mod">
        <pc:chgData name="Sophie Berthelot" userId="c565a096-9d92-4d33-a956-496f047a8049" providerId="ADAL" clId="{14784BBB-724B-8B46-987B-BC729BC691F6}" dt="2024-02-21T15:04:25.824" v="948" actId="1076"/>
        <pc:sldMkLst>
          <pc:docMk/>
          <pc:sldMk cId="2000790827" sldId="2147475021"/>
        </pc:sldMkLst>
        <pc:spChg chg="add mod">
          <ac:chgData name="Sophie Berthelot" userId="c565a096-9d92-4d33-a956-496f047a8049" providerId="ADAL" clId="{14784BBB-724B-8B46-987B-BC729BC691F6}" dt="2024-02-21T15:00:31.743" v="674" actId="1076"/>
          <ac:spMkLst>
            <pc:docMk/>
            <pc:sldMk cId="2000790827" sldId="2147475021"/>
            <ac:spMk id="2" creationId="{BB2229B0-213C-9F4C-848E-FA2C60109FED}"/>
          </ac:spMkLst>
        </pc:spChg>
        <pc:spChg chg="del mod">
          <ac:chgData name="Sophie Berthelot" userId="c565a096-9d92-4d33-a956-496f047a8049" providerId="ADAL" clId="{14784BBB-724B-8B46-987B-BC729BC691F6}" dt="2024-02-21T14:54:54.279" v="82" actId="478"/>
          <ac:spMkLst>
            <pc:docMk/>
            <pc:sldMk cId="2000790827" sldId="2147475021"/>
            <ac:spMk id="7" creationId="{08A336EB-48ED-B550-FE3E-0B984B86E727}"/>
          </ac:spMkLst>
        </pc:spChg>
        <pc:spChg chg="mod">
          <ac:chgData name="Sophie Berthelot" userId="c565a096-9d92-4d33-a956-496f047a8049" providerId="ADAL" clId="{14784BBB-724B-8B46-987B-BC729BC691F6}" dt="2024-02-21T15:00:44.424" v="676" actId="1076"/>
          <ac:spMkLst>
            <pc:docMk/>
            <pc:sldMk cId="2000790827" sldId="2147475021"/>
            <ac:spMk id="8" creationId="{E4FF74CA-9F42-508D-F57A-18B6309A601F}"/>
          </ac:spMkLst>
        </pc:spChg>
        <pc:spChg chg="mod">
          <ac:chgData name="Sophie Berthelot" userId="c565a096-9d92-4d33-a956-496f047a8049" providerId="ADAL" clId="{14784BBB-724B-8B46-987B-BC729BC691F6}" dt="2024-02-21T15:02:18.729" v="812" actId="20577"/>
          <ac:spMkLst>
            <pc:docMk/>
            <pc:sldMk cId="2000790827" sldId="2147475021"/>
            <ac:spMk id="10" creationId="{F48A0727-30EB-77EF-7D87-C3BCBD0C253F}"/>
          </ac:spMkLst>
        </pc:spChg>
        <pc:spChg chg="mod">
          <ac:chgData name="Sophie Berthelot" userId="c565a096-9d92-4d33-a956-496f047a8049" providerId="ADAL" clId="{14784BBB-724B-8B46-987B-BC729BC691F6}" dt="2024-02-21T14:55:36.776" v="114" actId="20577"/>
          <ac:spMkLst>
            <pc:docMk/>
            <pc:sldMk cId="2000790827" sldId="2147475021"/>
            <ac:spMk id="18" creationId="{36E4516C-16FB-6D2A-4134-C89F098684CE}"/>
          </ac:spMkLst>
        </pc:spChg>
        <pc:spChg chg="mod">
          <ac:chgData name="Sophie Berthelot" userId="c565a096-9d92-4d33-a956-496f047a8049" providerId="ADAL" clId="{14784BBB-724B-8B46-987B-BC729BC691F6}" dt="2024-02-21T15:03:49.302" v="946" actId="1076"/>
          <ac:spMkLst>
            <pc:docMk/>
            <pc:sldMk cId="2000790827" sldId="2147475021"/>
            <ac:spMk id="29" creationId="{974B3EE5-F522-E843-1959-26A8E43D2B26}"/>
          </ac:spMkLst>
        </pc:spChg>
        <pc:spChg chg="mod">
          <ac:chgData name="Sophie Berthelot" userId="c565a096-9d92-4d33-a956-496f047a8049" providerId="ADAL" clId="{14784BBB-724B-8B46-987B-BC729BC691F6}" dt="2024-02-21T15:03:47.335" v="945" actId="1076"/>
          <ac:spMkLst>
            <pc:docMk/>
            <pc:sldMk cId="2000790827" sldId="2147475021"/>
            <ac:spMk id="31" creationId="{0CF4081A-F6D8-56AA-FA8D-A620AE0B505D}"/>
          </ac:spMkLst>
        </pc:spChg>
        <pc:picChg chg="mod">
          <ac:chgData name="Sophie Berthelot" userId="c565a096-9d92-4d33-a956-496f047a8049" providerId="ADAL" clId="{14784BBB-724B-8B46-987B-BC729BC691F6}" dt="2024-02-21T15:02:22.558" v="813" actId="1076"/>
          <ac:picMkLst>
            <pc:docMk/>
            <pc:sldMk cId="2000790827" sldId="2147475021"/>
            <ac:picMk id="13" creationId="{B9F64169-00C6-DFED-2282-F8E68B4B5E77}"/>
          </ac:picMkLst>
        </pc:picChg>
        <pc:picChg chg="add mod">
          <ac:chgData name="Sophie Berthelot" userId="c565a096-9d92-4d33-a956-496f047a8049" providerId="ADAL" clId="{14784BBB-724B-8B46-987B-BC729BC691F6}" dt="2024-02-21T15:04:25.824" v="948" actId="1076"/>
          <ac:picMkLst>
            <pc:docMk/>
            <pc:sldMk cId="2000790827" sldId="2147475021"/>
            <ac:picMk id="17" creationId="{2F44DF89-503E-CD42-A313-39ED2D5866CA}"/>
          </ac:picMkLst>
        </pc:picChg>
        <pc:picChg chg="mod">
          <ac:chgData name="Sophie Berthelot" userId="c565a096-9d92-4d33-a956-496f047a8049" providerId="ADAL" clId="{14784BBB-724B-8B46-987B-BC729BC691F6}" dt="2024-02-21T15:02:25.032" v="814" actId="1076"/>
          <ac:picMkLst>
            <pc:docMk/>
            <pc:sldMk cId="2000790827" sldId="2147475021"/>
            <ac:picMk id="19" creationId="{0FFF576B-B72B-BE7C-8BD2-055CD74BA1F5}"/>
          </ac:picMkLst>
        </pc:picChg>
        <pc:picChg chg="mod">
          <ac:chgData name="Sophie Berthelot" userId="c565a096-9d92-4d33-a956-496f047a8049" providerId="ADAL" clId="{14784BBB-724B-8B46-987B-BC729BC691F6}" dt="2024-02-21T14:58:19.615" v="427" actId="1076"/>
          <ac:picMkLst>
            <pc:docMk/>
            <pc:sldMk cId="2000790827" sldId="2147475021"/>
            <ac:picMk id="28" creationId="{9D7CCAE5-D981-BB00-06B5-A31CEA227103}"/>
          </ac:picMkLst>
        </pc:picChg>
        <pc:picChg chg="mod">
          <ac:chgData name="Sophie Berthelot" userId="c565a096-9d92-4d33-a956-496f047a8049" providerId="ADAL" clId="{14784BBB-724B-8B46-987B-BC729BC691F6}" dt="2024-02-21T14:57:11.838" v="356" actId="1076"/>
          <ac:picMkLst>
            <pc:docMk/>
            <pc:sldMk cId="2000790827" sldId="2147475021"/>
            <ac:picMk id="32" creationId="{4AF89816-FA43-4CA2-4785-A2F227204587}"/>
          </ac:picMkLst>
        </pc:picChg>
      </pc:sldChg>
      <pc:sldChg chg="modSp mod">
        <pc:chgData name="Sophie Berthelot" userId="c565a096-9d92-4d33-a956-496f047a8049" providerId="ADAL" clId="{14784BBB-724B-8B46-987B-BC729BC691F6}" dt="2024-02-21T15:12:15.016" v="987" actId="20577"/>
        <pc:sldMkLst>
          <pc:docMk/>
          <pc:sldMk cId="3299868818" sldId="2147475023"/>
        </pc:sldMkLst>
        <pc:spChg chg="mod">
          <ac:chgData name="Sophie Berthelot" userId="c565a096-9d92-4d33-a956-496f047a8049" providerId="ADAL" clId="{14784BBB-724B-8B46-987B-BC729BC691F6}" dt="2024-02-21T15:11:27.499" v="983" actId="20577"/>
          <ac:spMkLst>
            <pc:docMk/>
            <pc:sldMk cId="3299868818" sldId="2147475023"/>
            <ac:spMk id="7" creationId="{B52F7AFA-A6C2-CE67-C1AA-7F2A279EFE98}"/>
          </ac:spMkLst>
        </pc:spChg>
        <pc:spChg chg="mod">
          <ac:chgData name="Sophie Berthelot" userId="c565a096-9d92-4d33-a956-496f047a8049" providerId="ADAL" clId="{14784BBB-724B-8B46-987B-BC729BC691F6}" dt="2024-02-21T15:11:43.595" v="985" actId="20577"/>
          <ac:spMkLst>
            <pc:docMk/>
            <pc:sldMk cId="3299868818" sldId="2147475023"/>
            <ac:spMk id="32" creationId="{03E5546A-D7AF-5B96-E07C-83A546EC9EE0}"/>
          </ac:spMkLst>
        </pc:spChg>
        <pc:spChg chg="mod">
          <ac:chgData name="Sophie Berthelot" userId="c565a096-9d92-4d33-a956-496f047a8049" providerId="ADAL" clId="{14784BBB-724B-8B46-987B-BC729BC691F6}" dt="2024-02-21T15:07:24.164" v="964" actId="20577"/>
          <ac:spMkLst>
            <pc:docMk/>
            <pc:sldMk cId="3299868818" sldId="2147475023"/>
            <ac:spMk id="33" creationId="{F98E3BA5-A36C-9689-34D0-A26AF182B0EB}"/>
          </ac:spMkLst>
        </pc:spChg>
        <pc:spChg chg="mod">
          <ac:chgData name="Sophie Berthelot" userId="c565a096-9d92-4d33-a956-496f047a8049" providerId="ADAL" clId="{14784BBB-724B-8B46-987B-BC729BC691F6}" dt="2024-02-21T15:12:15.016" v="987" actId="20577"/>
          <ac:spMkLst>
            <pc:docMk/>
            <pc:sldMk cId="3299868818" sldId="2147475023"/>
            <ac:spMk id="34" creationId="{1BFFF5C1-F26E-7C1D-0A6E-20E17B0095E9}"/>
          </ac:spMkLst>
        </pc:spChg>
        <pc:spChg chg="mod">
          <ac:chgData name="Sophie Berthelot" userId="c565a096-9d92-4d33-a956-496f047a8049" providerId="ADAL" clId="{14784BBB-724B-8B46-987B-BC729BC691F6}" dt="2024-02-21T15:07:33.042" v="967" actId="20577"/>
          <ac:spMkLst>
            <pc:docMk/>
            <pc:sldMk cId="3299868818" sldId="2147475023"/>
            <ac:spMk id="35" creationId="{8994A986-2FF5-5B0F-C83F-054FA987626A}"/>
          </ac:spMkLst>
        </pc:spChg>
        <pc:spChg chg="mod">
          <ac:chgData name="Sophie Berthelot" userId="c565a096-9d92-4d33-a956-496f047a8049" providerId="ADAL" clId="{14784BBB-724B-8B46-987B-BC729BC691F6}" dt="2024-02-21T15:07:39.184" v="969" actId="20577"/>
          <ac:spMkLst>
            <pc:docMk/>
            <pc:sldMk cId="3299868818" sldId="2147475023"/>
            <ac:spMk id="36" creationId="{D886C19E-915F-6FE5-7EBA-C31197E46AF1}"/>
          </ac:spMkLst>
        </pc:spChg>
      </pc:sldChg>
      <pc:sldChg chg="addSp delSp modSp mod">
        <pc:chgData name="Sophie Berthelot" userId="c565a096-9d92-4d33-a956-496f047a8049" providerId="ADAL" clId="{14784BBB-724B-8B46-987B-BC729BC691F6}" dt="2024-02-21T15:32:38.547" v="2124" actId="478"/>
        <pc:sldMkLst>
          <pc:docMk/>
          <pc:sldMk cId="3902410816" sldId="2147475024"/>
        </pc:sldMkLst>
        <pc:spChg chg="mod">
          <ac:chgData name="Sophie Berthelot" userId="c565a096-9d92-4d33-a956-496f047a8049" providerId="ADAL" clId="{14784BBB-724B-8B46-987B-BC729BC691F6}" dt="2024-02-21T15:32:06.097" v="2121" actId="20577"/>
          <ac:spMkLst>
            <pc:docMk/>
            <pc:sldMk cId="3902410816" sldId="2147475024"/>
            <ac:spMk id="4" creationId="{39DB74B5-C3B8-188C-F3CA-419CEC426D62}"/>
          </ac:spMkLst>
        </pc:spChg>
        <pc:spChg chg="mod">
          <ac:chgData name="Sophie Berthelot" userId="c565a096-9d92-4d33-a956-496f047a8049" providerId="ADAL" clId="{14784BBB-724B-8B46-987B-BC729BC691F6}" dt="2024-02-21T15:25:50.777" v="1631" actId="20577"/>
          <ac:spMkLst>
            <pc:docMk/>
            <pc:sldMk cId="3902410816" sldId="2147475024"/>
            <ac:spMk id="10" creationId="{AC90BBE3-5DA0-EBD7-B0B6-76C5E8718BF7}"/>
          </ac:spMkLst>
        </pc:spChg>
        <pc:spChg chg="mod">
          <ac:chgData name="Sophie Berthelot" userId="c565a096-9d92-4d33-a956-496f047a8049" providerId="ADAL" clId="{14784BBB-724B-8B46-987B-BC729BC691F6}" dt="2024-02-21T15:27:21.384" v="1822" actId="1076"/>
          <ac:spMkLst>
            <pc:docMk/>
            <pc:sldMk cId="3902410816" sldId="2147475024"/>
            <ac:spMk id="11" creationId="{F1F73649-E703-A2DB-71EC-F81D1D94AB99}"/>
          </ac:spMkLst>
        </pc:spChg>
        <pc:spChg chg="mod">
          <ac:chgData name="Sophie Berthelot" userId="c565a096-9d92-4d33-a956-496f047a8049" providerId="ADAL" clId="{14784BBB-724B-8B46-987B-BC729BC691F6}" dt="2024-02-21T15:27:21.384" v="1822" actId="1076"/>
          <ac:spMkLst>
            <pc:docMk/>
            <pc:sldMk cId="3902410816" sldId="2147475024"/>
            <ac:spMk id="12" creationId="{59B3D0B8-CB26-FC74-AD93-FC535D40905A}"/>
          </ac:spMkLst>
        </pc:spChg>
        <pc:spChg chg="del">
          <ac:chgData name="Sophie Berthelot" userId="c565a096-9d92-4d33-a956-496f047a8049" providerId="ADAL" clId="{14784BBB-724B-8B46-987B-BC729BC691F6}" dt="2024-02-21T15:32:31.642" v="2122" actId="478"/>
          <ac:spMkLst>
            <pc:docMk/>
            <pc:sldMk cId="3902410816" sldId="2147475024"/>
            <ac:spMk id="16" creationId="{ABDD7729-EA2B-6F97-8A18-9BB4038DFA88}"/>
          </ac:spMkLst>
        </pc:spChg>
        <pc:spChg chg="mod">
          <ac:chgData name="Sophie Berthelot" userId="c565a096-9d92-4d33-a956-496f047a8049" providerId="ADAL" clId="{14784BBB-724B-8B46-987B-BC729BC691F6}" dt="2024-02-21T15:19:32.009" v="1210" actId="20577"/>
          <ac:spMkLst>
            <pc:docMk/>
            <pc:sldMk cId="3902410816" sldId="2147475024"/>
            <ac:spMk id="17" creationId="{6127D84D-827B-74D4-D4B8-ADEB800225BF}"/>
          </ac:spMkLst>
        </pc:spChg>
        <pc:spChg chg="mod">
          <ac:chgData name="Sophie Berthelot" userId="c565a096-9d92-4d33-a956-496f047a8049" providerId="ADAL" clId="{14784BBB-724B-8B46-987B-BC729BC691F6}" dt="2024-02-21T15:20:10.742" v="1225" actId="1076"/>
          <ac:spMkLst>
            <pc:docMk/>
            <pc:sldMk cId="3902410816" sldId="2147475024"/>
            <ac:spMk id="18" creationId="{239B28F0-D0ED-C032-E002-EC55D67F9098}"/>
          </ac:spMkLst>
        </pc:spChg>
        <pc:spChg chg="add del mod">
          <ac:chgData name="Sophie Berthelot" userId="c565a096-9d92-4d33-a956-496f047a8049" providerId="ADAL" clId="{14784BBB-724B-8B46-987B-BC729BC691F6}" dt="2024-02-21T15:32:38.547" v="2124" actId="478"/>
          <ac:spMkLst>
            <pc:docMk/>
            <pc:sldMk cId="3902410816" sldId="2147475024"/>
            <ac:spMk id="28" creationId="{4F2C721D-C0EF-D4AC-4DCA-C593B3EB246E}"/>
          </ac:spMkLst>
        </pc:spChg>
      </pc:sldChg>
      <pc:sldChg chg="modSp mod">
        <pc:chgData name="Sophie Berthelot" userId="c565a096-9d92-4d33-a956-496f047a8049" providerId="ADAL" clId="{14784BBB-724B-8B46-987B-BC729BC691F6}" dt="2024-02-21T15:18:58.688" v="1208" actId="1076"/>
        <pc:sldMkLst>
          <pc:docMk/>
          <pc:sldMk cId="3260638550" sldId="2147475025"/>
        </pc:sldMkLst>
        <pc:spChg chg="mod">
          <ac:chgData name="Sophie Berthelot" userId="c565a096-9d92-4d33-a956-496f047a8049" providerId="ADAL" clId="{14784BBB-724B-8B46-987B-BC729BC691F6}" dt="2024-02-21T15:18:58.688" v="1208" actId="1076"/>
          <ac:spMkLst>
            <pc:docMk/>
            <pc:sldMk cId="3260638550" sldId="2147475025"/>
            <ac:spMk id="7" creationId="{E14E0CE6-40CA-628B-51BF-668D74EA61EB}"/>
          </ac:spMkLst>
        </pc:spChg>
      </pc:sldChg>
    </pc:docChg>
  </pc:docChgLst>
  <pc:docChgLst>
    <pc:chgData name="Isabelle Colders" userId="a5c5200b-90b9-4576-a7b8-f7a99ba1297f" providerId="ADAL" clId="{5CA39B5A-FF30-D647-B883-6F38DBCBD77B}"/>
    <pc:docChg chg="undo custSel modSld">
      <pc:chgData name="Isabelle Colders" userId="a5c5200b-90b9-4576-a7b8-f7a99ba1297f" providerId="ADAL" clId="{5CA39B5A-FF30-D647-B883-6F38DBCBD77B}" dt="2024-02-22T14:07:15.946" v="1062" actId="20577"/>
      <pc:docMkLst>
        <pc:docMk/>
      </pc:docMkLst>
      <pc:sldChg chg="modSp mod">
        <pc:chgData name="Isabelle Colders" userId="a5c5200b-90b9-4576-a7b8-f7a99ba1297f" providerId="ADAL" clId="{5CA39B5A-FF30-D647-B883-6F38DBCBD77B}" dt="2024-02-22T14:07:15.946" v="1062" actId="20577"/>
        <pc:sldMkLst>
          <pc:docMk/>
          <pc:sldMk cId="2000790827" sldId="2147475021"/>
        </pc:sldMkLst>
        <pc:spChg chg="mod">
          <ac:chgData name="Isabelle Colders" userId="a5c5200b-90b9-4576-a7b8-f7a99ba1297f" providerId="ADAL" clId="{5CA39B5A-FF30-D647-B883-6F38DBCBD77B}" dt="2024-02-22T14:07:15.946" v="1062" actId="20577"/>
          <ac:spMkLst>
            <pc:docMk/>
            <pc:sldMk cId="2000790827" sldId="2147475021"/>
            <ac:spMk id="8" creationId="{E4FF74CA-9F42-508D-F57A-18B6309A601F}"/>
          </ac:spMkLst>
        </pc:spChg>
        <pc:spChg chg="mod">
          <ac:chgData name="Isabelle Colders" userId="a5c5200b-90b9-4576-a7b8-f7a99ba1297f" providerId="ADAL" clId="{5CA39B5A-FF30-D647-B883-6F38DBCBD77B}" dt="2024-02-22T14:07:01.692" v="1057" actId="20577"/>
          <ac:spMkLst>
            <pc:docMk/>
            <pc:sldMk cId="2000790827" sldId="2147475021"/>
            <ac:spMk id="10" creationId="{F48A0727-30EB-77EF-7D87-C3BCBD0C253F}"/>
          </ac:spMkLst>
        </pc:spChg>
        <pc:spChg chg="mod">
          <ac:chgData name="Isabelle Colders" userId="a5c5200b-90b9-4576-a7b8-f7a99ba1297f" providerId="ADAL" clId="{5CA39B5A-FF30-D647-B883-6F38DBCBD77B}" dt="2024-02-22T14:07:07.429" v="1059" actId="20577"/>
          <ac:spMkLst>
            <pc:docMk/>
            <pc:sldMk cId="2000790827" sldId="2147475021"/>
            <ac:spMk id="29" creationId="{974B3EE5-F522-E843-1959-26A8E43D2B26}"/>
          </ac:spMkLst>
        </pc:spChg>
      </pc:sldChg>
      <pc:sldChg chg="modSp mod modNotesTx">
        <pc:chgData name="Isabelle Colders" userId="a5c5200b-90b9-4576-a7b8-f7a99ba1297f" providerId="ADAL" clId="{5CA39B5A-FF30-D647-B883-6F38DBCBD77B}" dt="2024-02-22T13:44:50.649" v="81" actId="20577"/>
        <pc:sldMkLst>
          <pc:docMk/>
          <pc:sldMk cId="1706428480" sldId="2147475029"/>
        </pc:sldMkLst>
        <pc:spChg chg="mod">
          <ac:chgData name="Isabelle Colders" userId="a5c5200b-90b9-4576-a7b8-f7a99ba1297f" providerId="ADAL" clId="{5CA39B5A-FF30-D647-B883-6F38DBCBD77B}" dt="2024-02-22T13:44:50.649" v="81" actId="20577"/>
          <ac:spMkLst>
            <pc:docMk/>
            <pc:sldMk cId="1706428480" sldId="2147475029"/>
            <ac:spMk id="32" creationId="{FD9EA243-F61E-6196-850C-3DC957A23CAC}"/>
          </ac:spMkLst>
        </pc:spChg>
      </pc:sldChg>
      <pc:sldChg chg="modSp mod">
        <pc:chgData name="Isabelle Colders" userId="a5c5200b-90b9-4576-a7b8-f7a99ba1297f" providerId="ADAL" clId="{5CA39B5A-FF30-D647-B883-6F38DBCBD77B}" dt="2024-02-22T13:48:21.289" v="183" actId="20577"/>
        <pc:sldMkLst>
          <pc:docMk/>
          <pc:sldMk cId="4191841232" sldId="2147475030"/>
        </pc:sldMkLst>
        <pc:spChg chg="mod">
          <ac:chgData name="Isabelle Colders" userId="a5c5200b-90b9-4576-a7b8-f7a99ba1297f" providerId="ADAL" clId="{5CA39B5A-FF30-D647-B883-6F38DBCBD77B}" dt="2024-02-22T13:47:01.756" v="93" actId="20577"/>
          <ac:spMkLst>
            <pc:docMk/>
            <pc:sldMk cId="4191841232" sldId="2147475030"/>
            <ac:spMk id="10" creationId="{C01CD7E5-5EB7-4807-A082-E6B648B02580}"/>
          </ac:spMkLst>
        </pc:spChg>
        <pc:spChg chg="mod">
          <ac:chgData name="Isabelle Colders" userId="a5c5200b-90b9-4576-a7b8-f7a99ba1297f" providerId="ADAL" clId="{5CA39B5A-FF30-D647-B883-6F38DBCBD77B}" dt="2024-02-22T13:48:00.123" v="146" actId="20577"/>
          <ac:spMkLst>
            <pc:docMk/>
            <pc:sldMk cId="4191841232" sldId="2147475030"/>
            <ac:spMk id="22" creationId="{E8EC6DFD-0130-1C05-BB93-09932E69C156}"/>
          </ac:spMkLst>
        </pc:spChg>
        <pc:spChg chg="mod">
          <ac:chgData name="Isabelle Colders" userId="a5c5200b-90b9-4576-a7b8-f7a99ba1297f" providerId="ADAL" clId="{5CA39B5A-FF30-D647-B883-6F38DBCBD77B}" dt="2024-02-22T13:48:21.289" v="183" actId="20577"/>
          <ac:spMkLst>
            <pc:docMk/>
            <pc:sldMk cId="4191841232" sldId="2147475030"/>
            <ac:spMk id="27" creationId="{B436D836-5DA7-EBF5-1228-5F758AD6C44E}"/>
          </ac:spMkLst>
        </pc:spChg>
      </pc:sldChg>
      <pc:sldChg chg="modSp mod modNotesTx">
        <pc:chgData name="Isabelle Colders" userId="a5c5200b-90b9-4576-a7b8-f7a99ba1297f" providerId="ADAL" clId="{5CA39B5A-FF30-D647-B883-6F38DBCBD77B}" dt="2024-02-22T13:54:02.556" v="374" actId="20577"/>
        <pc:sldMkLst>
          <pc:docMk/>
          <pc:sldMk cId="107581904" sldId="2147475031"/>
        </pc:sldMkLst>
        <pc:spChg chg="mod">
          <ac:chgData name="Isabelle Colders" userId="a5c5200b-90b9-4576-a7b8-f7a99ba1297f" providerId="ADAL" clId="{5CA39B5A-FF30-D647-B883-6F38DBCBD77B}" dt="2024-02-22T13:51:48.584" v="275" actId="20577"/>
          <ac:spMkLst>
            <pc:docMk/>
            <pc:sldMk cId="107581904" sldId="2147475031"/>
            <ac:spMk id="10" creationId="{2B8FA538-2B17-536A-5124-004FF99B1E31}"/>
          </ac:spMkLst>
        </pc:spChg>
      </pc:sldChg>
      <pc:sldChg chg="modSp mod">
        <pc:chgData name="Isabelle Colders" userId="a5c5200b-90b9-4576-a7b8-f7a99ba1297f" providerId="ADAL" clId="{5CA39B5A-FF30-D647-B883-6F38DBCBD77B}" dt="2024-02-22T14:00:07.654" v="703" actId="14100"/>
        <pc:sldMkLst>
          <pc:docMk/>
          <pc:sldMk cId="1761963670" sldId="2147475034"/>
        </pc:sldMkLst>
        <pc:spChg chg="mod">
          <ac:chgData name="Isabelle Colders" userId="a5c5200b-90b9-4576-a7b8-f7a99ba1297f" providerId="ADAL" clId="{5CA39B5A-FF30-D647-B883-6F38DBCBD77B}" dt="2024-02-22T14:00:07.654" v="703" actId="14100"/>
          <ac:spMkLst>
            <pc:docMk/>
            <pc:sldMk cId="1761963670" sldId="2147475034"/>
            <ac:spMk id="37" creationId="{ED1D8AB2-68A1-945D-5B5F-B3601EC2C9E0}"/>
          </ac:spMkLst>
        </pc:spChg>
        <pc:spChg chg="mod">
          <ac:chgData name="Isabelle Colders" userId="a5c5200b-90b9-4576-a7b8-f7a99ba1297f" providerId="ADAL" clId="{5CA39B5A-FF30-D647-B883-6F38DBCBD77B}" dt="2024-02-22T13:59:18.023" v="658" actId="20577"/>
          <ac:spMkLst>
            <pc:docMk/>
            <pc:sldMk cId="1761963670" sldId="2147475034"/>
            <ac:spMk id="44" creationId="{320FA23B-B729-1C00-171D-68AF0CC21FEC}"/>
          </ac:spMkLst>
        </pc:spChg>
      </pc:sldChg>
      <pc:sldChg chg="modSp mod">
        <pc:chgData name="Isabelle Colders" userId="a5c5200b-90b9-4576-a7b8-f7a99ba1297f" providerId="ADAL" clId="{5CA39B5A-FF30-D647-B883-6F38DBCBD77B}" dt="2024-02-22T13:59:45.160" v="683" actId="20577"/>
        <pc:sldMkLst>
          <pc:docMk/>
          <pc:sldMk cId="1211080069" sldId="2147475035"/>
        </pc:sldMkLst>
        <pc:spChg chg="mod">
          <ac:chgData name="Isabelle Colders" userId="a5c5200b-90b9-4576-a7b8-f7a99ba1297f" providerId="ADAL" clId="{5CA39B5A-FF30-D647-B883-6F38DBCBD77B}" dt="2024-02-22T13:57:28.942" v="493" actId="20577"/>
          <ac:spMkLst>
            <pc:docMk/>
            <pc:sldMk cId="1211080069" sldId="2147475035"/>
            <ac:spMk id="10" creationId="{169F4B13-EAC0-5048-ADDF-628E03E81994}"/>
          </ac:spMkLst>
        </pc:spChg>
        <pc:spChg chg="mod">
          <ac:chgData name="Isabelle Colders" userId="a5c5200b-90b9-4576-a7b8-f7a99ba1297f" providerId="ADAL" clId="{5CA39B5A-FF30-D647-B883-6F38DBCBD77B}" dt="2024-02-22T13:56:24.797" v="409" actId="20577"/>
          <ac:spMkLst>
            <pc:docMk/>
            <pc:sldMk cId="1211080069" sldId="2147475035"/>
            <ac:spMk id="30" creationId="{5B9A3896-9A5E-5FAB-DF2E-39442693507E}"/>
          </ac:spMkLst>
        </pc:spChg>
        <pc:spChg chg="mod">
          <ac:chgData name="Isabelle Colders" userId="a5c5200b-90b9-4576-a7b8-f7a99ba1297f" providerId="ADAL" clId="{5CA39B5A-FF30-D647-B883-6F38DBCBD77B}" dt="2024-02-22T13:55:53.018" v="385" actId="207"/>
          <ac:spMkLst>
            <pc:docMk/>
            <pc:sldMk cId="1211080069" sldId="2147475035"/>
            <ac:spMk id="37" creationId="{B056CBB8-4942-B0C7-1FEE-CD599D22B92D}"/>
          </ac:spMkLst>
        </pc:spChg>
        <pc:spChg chg="mod">
          <ac:chgData name="Isabelle Colders" userId="a5c5200b-90b9-4576-a7b8-f7a99ba1297f" providerId="ADAL" clId="{5CA39B5A-FF30-D647-B883-6F38DBCBD77B}" dt="2024-02-22T13:54:35.300" v="375" actId="207"/>
          <ac:spMkLst>
            <pc:docMk/>
            <pc:sldMk cId="1211080069" sldId="2147475035"/>
            <ac:spMk id="43" creationId="{9C58BAED-4D17-44CE-542F-47C01286788E}"/>
          </ac:spMkLst>
        </pc:spChg>
        <pc:spChg chg="mod">
          <ac:chgData name="Isabelle Colders" userId="a5c5200b-90b9-4576-a7b8-f7a99ba1297f" providerId="ADAL" clId="{5CA39B5A-FF30-D647-B883-6F38DBCBD77B}" dt="2024-02-22T13:58:05.101" v="528" actId="207"/>
          <ac:spMkLst>
            <pc:docMk/>
            <pc:sldMk cId="1211080069" sldId="2147475035"/>
            <ac:spMk id="45" creationId="{E8B73AF2-3A12-EC90-EE72-DB036174D532}"/>
          </ac:spMkLst>
        </pc:spChg>
        <pc:spChg chg="mod">
          <ac:chgData name="Isabelle Colders" userId="a5c5200b-90b9-4576-a7b8-f7a99ba1297f" providerId="ADAL" clId="{5CA39B5A-FF30-D647-B883-6F38DBCBD77B}" dt="2024-02-22T13:59:45.160" v="683" actId="20577"/>
          <ac:spMkLst>
            <pc:docMk/>
            <pc:sldMk cId="1211080069" sldId="2147475035"/>
            <ac:spMk id="47" creationId="{B33E253B-921A-2AF9-032E-ED068459CDD7}"/>
          </ac:spMkLst>
        </pc:spChg>
      </pc:sldChg>
      <pc:sldChg chg="addSp modSp mod">
        <pc:chgData name="Isabelle Colders" userId="a5c5200b-90b9-4576-a7b8-f7a99ba1297f" providerId="ADAL" clId="{5CA39B5A-FF30-D647-B883-6F38DBCBD77B}" dt="2024-02-22T14:05:38.728" v="965" actId="20577"/>
        <pc:sldMkLst>
          <pc:docMk/>
          <pc:sldMk cId="3635021071" sldId="2147475037"/>
        </pc:sldMkLst>
        <pc:spChg chg="add mod">
          <ac:chgData name="Isabelle Colders" userId="a5c5200b-90b9-4576-a7b8-f7a99ba1297f" providerId="ADAL" clId="{5CA39B5A-FF30-D647-B883-6F38DBCBD77B}" dt="2024-02-22T14:03:42.279" v="823" actId="20577"/>
          <ac:spMkLst>
            <pc:docMk/>
            <pc:sldMk cId="3635021071" sldId="2147475037"/>
            <ac:spMk id="3" creationId="{256C4D0D-9495-E125-8C82-332994E11205}"/>
          </ac:spMkLst>
        </pc:spChg>
        <pc:spChg chg="mod">
          <ac:chgData name="Isabelle Colders" userId="a5c5200b-90b9-4576-a7b8-f7a99ba1297f" providerId="ADAL" clId="{5CA39B5A-FF30-D647-B883-6F38DBCBD77B}" dt="2024-02-22T14:03:02.534" v="773" actId="20577"/>
          <ac:spMkLst>
            <pc:docMk/>
            <pc:sldMk cId="3635021071" sldId="2147475037"/>
            <ac:spMk id="17" creationId="{7037FDCE-4097-23EC-5C17-55D2FDF73A21}"/>
          </ac:spMkLst>
        </pc:spChg>
        <pc:spChg chg="mod">
          <ac:chgData name="Isabelle Colders" userId="a5c5200b-90b9-4576-a7b8-f7a99ba1297f" providerId="ADAL" clId="{5CA39B5A-FF30-D647-B883-6F38DBCBD77B}" dt="2024-02-22T14:03:46.023" v="825" actId="20577"/>
          <ac:spMkLst>
            <pc:docMk/>
            <pc:sldMk cId="3635021071" sldId="2147475037"/>
            <ac:spMk id="30" creationId="{968C5978-A626-9323-78BE-1005637B4B7C}"/>
          </ac:spMkLst>
        </pc:spChg>
        <pc:spChg chg="mod">
          <ac:chgData name="Isabelle Colders" userId="a5c5200b-90b9-4576-a7b8-f7a99ba1297f" providerId="ADAL" clId="{5CA39B5A-FF30-D647-B883-6F38DBCBD77B}" dt="2024-02-22T14:05:38.728" v="965" actId="20577"/>
          <ac:spMkLst>
            <pc:docMk/>
            <pc:sldMk cId="3635021071" sldId="2147475037"/>
            <ac:spMk id="35" creationId="{92966E22-7FF6-AED6-558A-E96200CCDA27}"/>
          </ac:spMkLst>
        </pc:spChg>
        <pc:picChg chg="mod">
          <ac:chgData name="Isabelle Colders" userId="a5c5200b-90b9-4576-a7b8-f7a99ba1297f" providerId="ADAL" clId="{5CA39B5A-FF30-D647-B883-6F38DBCBD77B}" dt="2024-02-22T14:03:15.394" v="776" actId="1076"/>
          <ac:picMkLst>
            <pc:docMk/>
            <pc:sldMk cId="3635021071" sldId="2147475037"/>
            <ac:picMk id="24" creationId="{EDAE7FE0-511C-445B-A6E8-26274402F0C5}"/>
          </ac:picMkLst>
        </pc:picChg>
        <pc:picChg chg="mod">
          <ac:chgData name="Isabelle Colders" userId="a5c5200b-90b9-4576-a7b8-f7a99ba1297f" providerId="ADAL" clId="{5CA39B5A-FF30-D647-B883-6F38DBCBD77B}" dt="2024-02-22T14:03:15.998" v="777" actId="1076"/>
          <ac:picMkLst>
            <pc:docMk/>
            <pc:sldMk cId="3635021071" sldId="2147475037"/>
            <ac:picMk id="25" creationId="{A0727058-B7B1-19A8-C67B-278C3F798938}"/>
          </ac:picMkLst>
        </pc:picChg>
      </pc:sldChg>
      <pc:sldChg chg="delSp modSp mod">
        <pc:chgData name="Isabelle Colders" userId="a5c5200b-90b9-4576-a7b8-f7a99ba1297f" providerId="ADAL" clId="{5CA39B5A-FF30-D647-B883-6F38DBCBD77B}" dt="2024-02-22T14:02:21.688" v="771" actId="1076"/>
        <pc:sldMkLst>
          <pc:docMk/>
          <pc:sldMk cId="2042560291" sldId="2147475038"/>
        </pc:sldMkLst>
        <pc:spChg chg="mod">
          <ac:chgData name="Isabelle Colders" userId="a5c5200b-90b9-4576-a7b8-f7a99ba1297f" providerId="ADAL" clId="{5CA39B5A-FF30-D647-B883-6F38DBCBD77B}" dt="2024-02-22T14:02:17.518" v="770" actId="20577"/>
          <ac:spMkLst>
            <pc:docMk/>
            <pc:sldMk cId="2042560291" sldId="2147475038"/>
            <ac:spMk id="17" creationId="{319AED27-1426-08DE-AE0E-94BC279FFC85}"/>
          </ac:spMkLst>
        </pc:spChg>
        <pc:spChg chg="mod">
          <ac:chgData name="Isabelle Colders" userId="a5c5200b-90b9-4576-a7b8-f7a99ba1297f" providerId="ADAL" clId="{5CA39B5A-FF30-D647-B883-6F38DBCBD77B}" dt="2024-02-22T14:01:41.192" v="715" actId="20577"/>
          <ac:spMkLst>
            <pc:docMk/>
            <pc:sldMk cId="2042560291" sldId="2147475038"/>
            <ac:spMk id="18" creationId="{917D19A8-5BAC-4098-3FCB-215221CA1704}"/>
          </ac:spMkLst>
        </pc:spChg>
        <pc:picChg chg="del">
          <ac:chgData name="Isabelle Colders" userId="a5c5200b-90b9-4576-a7b8-f7a99ba1297f" providerId="ADAL" clId="{5CA39B5A-FF30-D647-B883-6F38DBCBD77B}" dt="2024-02-22T14:01:46.782" v="716" actId="478"/>
          <ac:picMkLst>
            <pc:docMk/>
            <pc:sldMk cId="2042560291" sldId="2147475038"/>
            <ac:picMk id="3" creationId="{F1B6B870-191E-43D6-55D9-A182615F9F9D}"/>
          </ac:picMkLst>
        </pc:picChg>
        <pc:picChg chg="mod">
          <ac:chgData name="Isabelle Colders" userId="a5c5200b-90b9-4576-a7b8-f7a99ba1297f" providerId="ADAL" clId="{5CA39B5A-FF30-D647-B883-6F38DBCBD77B}" dt="2024-02-22T14:02:21.688" v="771" actId="1076"/>
          <ac:picMkLst>
            <pc:docMk/>
            <pc:sldMk cId="2042560291" sldId="2147475038"/>
            <ac:picMk id="8" creationId="{4C7E3CB0-542A-07EB-CD80-527CDCBDE177}"/>
          </ac:picMkLst>
        </pc:picChg>
      </pc:sldChg>
      <pc:sldChg chg="addSp modSp mod">
        <pc:chgData name="Isabelle Colders" userId="a5c5200b-90b9-4576-a7b8-f7a99ba1297f" providerId="ADAL" clId="{5CA39B5A-FF30-D647-B883-6F38DBCBD77B}" dt="2024-02-22T14:04:38.153" v="868" actId="20577"/>
        <pc:sldMkLst>
          <pc:docMk/>
          <pc:sldMk cId="3968931593" sldId="2147475041"/>
        </pc:sldMkLst>
        <pc:spChg chg="add mod">
          <ac:chgData name="Isabelle Colders" userId="a5c5200b-90b9-4576-a7b8-f7a99ba1297f" providerId="ADAL" clId="{5CA39B5A-FF30-D647-B883-6F38DBCBD77B}" dt="2024-02-22T14:04:38.153" v="868" actId="20577"/>
          <ac:spMkLst>
            <pc:docMk/>
            <pc:sldMk cId="3968931593" sldId="2147475041"/>
            <ac:spMk id="2" creationId="{F5C133D6-47FD-D235-E6A7-A85A9FD6B18D}"/>
          </ac:spMkLst>
        </pc:spChg>
      </pc:sldChg>
    </pc:docChg>
  </pc:docChgLst>
  <pc:docChgLst>
    <pc:chgData name="Utilisateur invité" userId="S::urn:spo:anon#dcc717ff6e9d9b494a9e35d26fddefb4f26162cc66ff0e30605f0944bfa83303::" providerId="AD" clId="Web-{C2791A19-8B1A-A15C-2762-7BD094E6F143}"/>
    <pc:docChg chg="modSld">
      <pc:chgData name="Utilisateur invité" userId="S::urn:spo:anon#dcc717ff6e9d9b494a9e35d26fddefb4f26162cc66ff0e30605f0944bfa83303::" providerId="AD" clId="Web-{C2791A19-8B1A-A15C-2762-7BD094E6F143}" dt="2024-03-06T15:14:42.350" v="9" actId="1076"/>
      <pc:docMkLst>
        <pc:docMk/>
      </pc:docMkLst>
      <pc:sldChg chg="modSp">
        <pc:chgData name="Utilisateur invité" userId="S::urn:spo:anon#dcc717ff6e9d9b494a9e35d26fddefb4f26162cc66ff0e30605f0944bfa83303::" providerId="AD" clId="Web-{C2791A19-8B1A-A15C-2762-7BD094E6F143}" dt="2024-03-06T15:14:42.350" v="9" actId="1076"/>
        <pc:sldMkLst>
          <pc:docMk/>
          <pc:sldMk cId="2042560291" sldId="2147475038"/>
        </pc:sldMkLst>
        <pc:spChg chg="mod">
          <ac:chgData name="Utilisateur invité" userId="S::urn:spo:anon#dcc717ff6e9d9b494a9e35d26fddefb4f26162cc66ff0e30605f0944bfa83303::" providerId="AD" clId="Web-{C2791A19-8B1A-A15C-2762-7BD094E6F143}" dt="2024-03-06T15:14:42.194" v="7" actId="1076"/>
          <ac:spMkLst>
            <pc:docMk/>
            <pc:sldMk cId="2042560291" sldId="2147475038"/>
            <ac:spMk id="38" creationId="{523B4CBD-3D32-09FC-ABE2-A8203FDA1894}"/>
          </ac:spMkLst>
        </pc:spChg>
        <pc:spChg chg="mod">
          <ac:chgData name="Utilisateur invité" userId="S::urn:spo:anon#dcc717ff6e9d9b494a9e35d26fddefb4f26162cc66ff0e30605f0944bfa83303::" providerId="AD" clId="Web-{C2791A19-8B1A-A15C-2762-7BD094E6F143}" dt="2024-03-06T15:14:42.256" v="8" actId="1076"/>
          <ac:spMkLst>
            <pc:docMk/>
            <pc:sldMk cId="2042560291" sldId="2147475038"/>
            <ac:spMk id="39" creationId="{E9500E71-9AB0-771E-8B22-825CFB8CA557}"/>
          </ac:spMkLst>
        </pc:spChg>
        <pc:spChg chg="mod">
          <ac:chgData name="Utilisateur invité" userId="S::urn:spo:anon#dcc717ff6e9d9b494a9e35d26fddefb4f26162cc66ff0e30605f0944bfa83303::" providerId="AD" clId="Web-{C2791A19-8B1A-A15C-2762-7BD094E6F143}" dt="2024-03-06T15:14:42.350" v="9" actId="1076"/>
          <ac:spMkLst>
            <pc:docMk/>
            <pc:sldMk cId="2042560291" sldId="2147475038"/>
            <ac:spMk id="45" creationId="{658ED077-B439-91B8-281F-7030F86757F2}"/>
          </ac:spMkLst>
        </pc:spChg>
        <pc:picChg chg="mod">
          <ac:chgData name="Utilisateur invité" userId="S::urn:spo:anon#dcc717ff6e9d9b494a9e35d26fddefb4f26162cc66ff0e30605f0944bfa83303::" providerId="AD" clId="Web-{C2791A19-8B1A-A15C-2762-7BD094E6F143}" dt="2024-03-06T15:14:35.553" v="0" actId="1076"/>
          <ac:picMkLst>
            <pc:docMk/>
            <pc:sldMk cId="2042560291" sldId="2147475038"/>
            <ac:picMk id="43" creationId="{A39B56E0-7065-61EF-8896-12E31E44147B}"/>
          </ac:picMkLst>
        </pc:picChg>
      </pc:sldChg>
    </pc:docChg>
  </pc:docChgLst>
  <pc:docChgLst>
    <pc:chgData name="Sophie Berthelot" userId="c565a096-9d92-4d33-a956-496f047a8049" providerId="ADAL" clId="{9746D3BB-86BC-924B-8BB2-491A08EDF8CE}"/>
    <pc:docChg chg="undo custSel modSld">
      <pc:chgData name="Sophie Berthelot" userId="c565a096-9d92-4d33-a956-496f047a8049" providerId="ADAL" clId="{9746D3BB-86BC-924B-8BB2-491A08EDF8CE}" dt="2024-02-22T11:17:33.753" v="260" actId="20577"/>
      <pc:docMkLst>
        <pc:docMk/>
      </pc:docMkLst>
      <pc:sldChg chg="modSp mod">
        <pc:chgData name="Sophie Berthelot" userId="c565a096-9d92-4d33-a956-496f047a8049" providerId="ADAL" clId="{9746D3BB-86BC-924B-8BB2-491A08EDF8CE}" dt="2024-02-22T11:09:51.744" v="112" actId="20577"/>
        <pc:sldMkLst>
          <pc:docMk/>
          <pc:sldMk cId="2000790827" sldId="2147475021"/>
        </pc:sldMkLst>
        <pc:spChg chg="mod">
          <ac:chgData name="Sophie Berthelot" userId="c565a096-9d92-4d33-a956-496f047a8049" providerId="ADAL" clId="{9746D3BB-86BC-924B-8BB2-491A08EDF8CE}" dt="2024-02-22T11:09:17.130" v="18" actId="20577"/>
          <ac:spMkLst>
            <pc:docMk/>
            <pc:sldMk cId="2000790827" sldId="2147475021"/>
            <ac:spMk id="10" creationId="{F48A0727-30EB-77EF-7D87-C3BCBD0C253F}"/>
          </ac:spMkLst>
        </pc:spChg>
        <pc:spChg chg="mod">
          <ac:chgData name="Sophie Berthelot" userId="c565a096-9d92-4d33-a956-496f047a8049" providerId="ADAL" clId="{9746D3BB-86BC-924B-8BB2-491A08EDF8CE}" dt="2024-02-22T11:09:51.744" v="112" actId="20577"/>
          <ac:spMkLst>
            <pc:docMk/>
            <pc:sldMk cId="2000790827" sldId="2147475021"/>
            <ac:spMk id="31" creationId="{0CF4081A-F6D8-56AA-FA8D-A620AE0B505D}"/>
          </ac:spMkLst>
        </pc:spChg>
      </pc:sldChg>
      <pc:sldChg chg="modSp mod">
        <pc:chgData name="Sophie Berthelot" userId="c565a096-9d92-4d33-a956-496f047a8049" providerId="ADAL" clId="{9746D3BB-86BC-924B-8BB2-491A08EDF8CE}" dt="2024-02-22T11:12:25.935" v="117" actId="20577"/>
        <pc:sldMkLst>
          <pc:docMk/>
          <pc:sldMk cId="3902410816" sldId="2147475024"/>
        </pc:sldMkLst>
        <pc:spChg chg="mod">
          <ac:chgData name="Sophie Berthelot" userId="c565a096-9d92-4d33-a956-496f047a8049" providerId="ADAL" clId="{9746D3BB-86BC-924B-8BB2-491A08EDF8CE}" dt="2024-02-22T11:12:25.935" v="117" actId="20577"/>
          <ac:spMkLst>
            <pc:docMk/>
            <pc:sldMk cId="3902410816" sldId="2147475024"/>
            <ac:spMk id="17" creationId="{6127D84D-827B-74D4-D4B8-ADEB800225BF}"/>
          </ac:spMkLst>
        </pc:spChg>
      </pc:sldChg>
      <pc:sldChg chg="modSp mod">
        <pc:chgData name="Sophie Berthelot" userId="c565a096-9d92-4d33-a956-496f047a8049" providerId="ADAL" clId="{9746D3BB-86BC-924B-8BB2-491A08EDF8CE}" dt="2024-02-22T11:11:53.263" v="115" actId="14100"/>
        <pc:sldMkLst>
          <pc:docMk/>
          <pc:sldMk cId="3260638550" sldId="2147475025"/>
        </pc:sldMkLst>
        <pc:spChg chg="mod">
          <ac:chgData name="Sophie Berthelot" userId="c565a096-9d92-4d33-a956-496f047a8049" providerId="ADAL" clId="{9746D3BB-86BC-924B-8BB2-491A08EDF8CE}" dt="2024-02-22T11:11:53.263" v="115" actId="14100"/>
          <ac:spMkLst>
            <pc:docMk/>
            <pc:sldMk cId="3260638550" sldId="2147475025"/>
            <ac:spMk id="7" creationId="{E14E0CE6-40CA-628B-51BF-668D74EA61EB}"/>
          </ac:spMkLst>
        </pc:spChg>
      </pc:sldChg>
      <pc:sldChg chg="modSp mod">
        <pc:chgData name="Sophie Berthelot" userId="c565a096-9d92-4d33-a956-496f047a8049" providerId="ADAL" clId="{9746D3BB-86BC-924B-8BB2-491A08EDF8CE}" dt="2024-02-22T11:13:21.094" v="119" actId="1076"/>
        <pc:sldMkLst>
          <pc:docMk/>
          <pc:sldMk cId="506058089" sldId="2147475026"/>
        </pc:sldMkLst>
        <pc:picChg chg="mod">
          <ac:chgData name="Sophie Berthelot" userId="c565a096-9d92-4d33-a956-496f047a8049" providerId="ADAL" clId="{9746D3BB-86BC-924B-8BB2-491A08EDF8CE}" dt="2024-02-22T11:13:21.094" v="119" actId="1076"/>
          <ac:picMkLst>
            <pc:docMk/>
            <pc:sldMk cId="506058089" sldId="2147475026"/>
            <ac:picMk id="27" creationId="{3AA468D0-0C86-30A0-6203-A91896053DF8}"/>
          </ac:picMkLst>
        </pc:picChg>
      </pc:sldChg>
      <pc:sldChg chg="modSp mod">
        <pc:chgData name="Sophie Berthelot" userId="c565a096-9d92-4d33-a956-496f047a8049" providerId="ADAL" clId="{9746D3BB-86BC-924B-8BB2-491A08EDF8CE}" dt="2024-02-22T11:17:33.753" v="260" actId="20577"/>
        <pc:sldMkLst>
          <pc:docMk/>
          <pc:sldMk cId="966819722" sldId="2147475027"/>
        </pc:sldMkLst>
        <pc:spChg chg="mod">
          <ac:chgData name="Sophie Berthelot" userId="c565a096-9d92-4d33-a956-496f047a8049" providerId="ADAL" clId="{9746D3BB-86BC-924B-8BB2-491A08EDF8CE}" dt="2024-02-22T11:16:40.816" v="168" actId="20577"/>
          <ac:spMkLst>
            <pc:docMk/>
            <pc:sldMk cId="966819722" sldId="2147475027"/>
            <ac:spMk id="8" creationId="{A742D9E8-2975-2149-CA8D-FF6E3088E94F}"/>
          </ac:spMkLst>
        </pc:spChg>
        <pc:spChg chg="mod">
          <ac:chgData name="Sophie Berthelot" userId="c565a096-9d92-4d33-a956-496f047a8049" providerId="ADAL" clId="{9746D3BB-86BC-924B-8BB2-491A08EDF8CE}" dt="2024-02-22T11:16:36.676" v="166" actId="20577"/>
          <ac:spMkLst>
            <pc:docMk/>
            <pc:sldMk cId="966819722" sldId="2147475027"/>
            <ac:spMk id="10" creationId="{718E72D2-11BF-8340-5668-AB5F5D3ABD9A}"/>
          </ac:spMkLst>
        </pc:spChg>
        <pc:spChg chg="mod">
          <ac:chgData name="Sophie Berthelot" userId="c565a096-9d92-4d33-a956-496f047a8049" providerId="ADAL" clId="{9746D3BB-86BC-924B-8BB2-491A08EDF8CE}" dt="2024-02-22T11:17:33.753" v="260" actId="20577"/>
          <ac:spMkLst>
            <pc:docMk/>
            <pc:sldMk cId="966819722" sldId="2147475027"/>
            <ac:spMk id="11" creationId="{9E917FCA-5ED5-DA0F-9D98-F378F0C286DC}"/>
          </ac:spMkLst>
        </pc:spChg>
      </pc:sldChg>
    </pc:docChg>
  </pc:docChgLst>
  <pc:docChgLst>
    <pc:chgData name="Nora Craig" userId="97943a86-ed4c-461a-8f39-dd56aa05f46d" providerId="ADAL" clId="{2680FDA7-CA97-E649-ADA0-CB16E797F6C5}"/>
    <pc:docChg chg="undo custSel modSld">
      <pc:chgData name="Nora Craig" userId="97943a86-ed4c-461a-8f39-dd56aa05f46d" providerId="ADAL" clId="{2680FDA7-CA97-E649-ADA0-CB16E797F6C5}" dt="2024-03-20T11:45:58.915" v="313" actId="1037"/>
      <pc:docMkLst>
        <pc:docMk/>
      </pc:docMkLst>
      <pc:sldChg chg="modSp mod">
        <pc:chgData name="Nora Craig" userId="97943a86-ed4c-461a-8f39-dd56aa05f46d" providerId="ADAL" clId="{2680FDA7-CA97-E649-ADA0-CB16E797F6C5}" dt="2024-03-14T16:29:26.371" v="16" actId="1036"/>
        <pc:sldMkLst>
          <pc:docMk/>
          <pc:sldMk cId="3001150962" sldId="2147474997"/>
        </pc:sldMkLst>
        <pc:spChg chg="mod">
          <ac:chgData name="Nora Craig" userId="97943a86-ed4c-461a-8f39-dd56aa05f46d" providerId="ADAL" clId="{2680FDA7-CA97-E649-ADA0-CB16E797F6C5}" dt="2024-03-14T16:29:26.371" v="16" actId="1036"/>
          <ac:spMkLst>
            <pc:docMk/>
            <pc:sldMk cId="3001150962" sldId="2147474997"/>
            <ac:spMk id="3" creationId="{4BD91C7B-B599-3B1F-893A-4754991D75C8}"/>
          </ac:spMkLst>
        </pc:spChg>
        <pc:picChg chg="mod">
          <ac:chgData name="Nora Craig" userId="97943a86-ed4c-461a-8f39-dd56aa05f46d" providerId="ADAL" clId="{2680FDA7-CA97-E649-ADA0-CB16E797F6C5}" dt="2024-03-14T16:29:26.371" v="16" actId="1036"/>
          <ac:picMkLst>
            <pc:docMk/>
            <pc:sldMk cId="3001150962" sldId="2147474997"/>
            <ac:picMk id="12" creationId="{31EFC08F-D806-63A2-A322-C3BEE837CB2B}"/>
          </ac:picMkLst>
        </pc:picChg>
        <pc:picChg chg="mod">
          <ac:chgData name="Nora Craig" userId="97943a86-ed4c-461a-8f39-dd56aa05f46d" providerId="ADAL" clId="{2680FDA7-CA97-E649-ADA0-CB16E797F6C5}" dt="2024-03-14T16:29:26.371" v="16" actId="1036"/>
          <ac:picMkLst>
            <pc:docMk/>
            <pc:sldMk cId="3001150962" sldId="2147474997"/>
            <ac:picMk id="16" creationId="{51D90EAC-7688-272D-4B65-4F159E94D43B}"/>
          </ac:picMkLst>
        </pc:picChg>
      </pc:sldChg>
      <pc:sldChg chg="addSp delSp modSp mod">
        <pc:chgData name="Nora Craig" userId="97943a86-ed4c-461a-8f39-dd56aa05f46d" providerId="ADAL" clId="{2680FDA7-CA97-E649-ADA0-CB16E797F6C5}" dt="2024-03-20T11:45:58.915" v="313" actId="1037"/>
        <pc:sldMkLst>
          <pc:docMk/>
          <pc:sldMk cId="966819722" sldId="2147475027"/>
        </pc:sldMkLst>
        <pc:picChg chg="add del mod">
          <ac:chgData name="Nora Craig" userId="97943a86-ed4c-461a-8f39-dd56aa05f46d" providerId="ADAL" clId="{2680FDA7-CA97-E649-ADA0-CB16E797F6C5}" dt="2024-03-20T11:44:42.765" v="278" actId="478"/>
          <ac:picMkLst>
            <pc:docMk/>
            <pc:sldMk cId="966819722" sldId="2147475027"/>
            <ac:picMk id="12" creationId="{0453BDDC-E3A5-06C2-4FEB-D58B8058F9C1}"/>
          </ac:picMkLst>
        </pc:picChg>
        <pc:picChg chg="add del mod">
          <ac:chgData name="Nora Craig" userId="97943a86-ed4c-461a-8f39-dd56aa05f46d" providerId="ADAL" clId="{2680FDA7-CA97-E649-ADA0-CB16E797F6C5}" dt="2024-03-20T11:44:41.354" v="277" actId="478"/>
          <ac:picMkLst>
            <pc:docMk/>
            <pc:sldMk cId="966819722" sldId="2147475027"/>
            <ac:picMk id="17" creationId="{1EF8837D-5017-4CD9-366B-E3B9ECA31EDB}"/>
          </ac:picMkLst>
        </pc:picChg>
        <pc:picChg chg="add del mod">
          <ac:chgData name="Nora Craig" userId="97943a86-ed4c-461a-8f39-dd56aa05f46d" providerId="ADAL" clId="{2680FDA7-CA97-E649-ADA0-CB16E797F6C5}" dt="2024-03-20T11:44:40.597" v="276" actId="478"/>
          <ac:picMkLst>
            <pc:docMk/>
            <pc:sldMk cId="966819722" sldId="2147475027"/>
            <ac:picMk id="21" creationId="{4F67FBAF-8275-1741-ED29-9F9196638C15}"/>
          </ac:picMkLst>
        </pc:picChg>
        <pc:picChg chg="add mod">
          <ac:chgData name="Nora Craig" userId="97943a86-ed4c-461a-8f39-dd56aa05f46d" providerId="ADAL" clId="{2680FDA7-CA97-E649-ADA0-CB16E797F6C5}" dt="2024-03-20T11:45:58.915" v="313" actId="1037"/>
          <ac:picMkLst>
            <pc:docMk/>
            <pc:sldMk cId="966819722" sldId="2147475027"/>
            <ac:picMk id="23" creationId="{5C78CEF5-345F-ACE9-50D7-182A9E44D0B9}"/>
          </ac:picMkLst>
        </pc:picChg>
        <pc:picChg chg="add mod">
          <ac:chgData name="Nora Craig" userId="97943a86-ed4c-461a-8f39-dd56aa05f46d" providerId="ADAL" clId="{2680FDA7-CA97-E649-ADA0-CB16E797F6C5}" dt="2024-03-20T11:45:58.915" v="313" actId="1037"/>
          <ac:picMkLst>
            <pc:docMk/>
            <pc:sldMk cId="966819722" sldId="2147475027"/>
            <ac:picMk id="25" creationId="{329A6EC2-164F-DAE3-38C9-DD70D14B037C}"/>
          </ac:picMkLst>
        </pc:picChg>
        <pc:picChg chg="add mod">
          <ac:chgData name="Nora Craig" userId="97943a86-ed4c-461a-8f39-dd56aa05f46d" providerId="ADAL" clId="{2680FDA7-CA97-E649-ADA0-CB16E797F6C5}" dt="2024-03-20T11:45:58.915" v="313" actId="1037"/>
          <ac:picMkLst>
            <pc:docMk/>
            <pc:sldMk cId="966819722" sldId="2147475027"/>
            <ac:picMk id="27" creationId="{CD3ABABE-A6FE-82B2-BE43-C43CABA3385A}"/>
          </ac:picMkLst>
        </pc:picChg>
        <pc:picChg chg="del">
          <ac:chgData name="Nora Craig" userId="97943a86-ed4c-461a-8f39-dd56aa05f46d" providerId="ADAL" clId="{2680FDA7-CA97-E649-ADA0-CB16E797F6C5}" dt="2024-03-20T11:45:46.244" v="300" actId="478"/>
          <ac:picMkLst>
            <pc:docMk/>
            <pc:sldMk cId="966819722" sldId="2147475027"/>
            <ac:picMk id="31" creationId="{EE7D492A-DF4C-177B-3CB7-8EDF77A63088}"/>
          </ac:picMkLst>
        </pc:picChg>
        <pc:picChg chg="del">
          <ac:chgData name="Nora Craig" userId="97943a86-ed4c-461a-8f39-dd56aa05f46d" providerId="ADAL" clId="{2680FDA7-CA97-E649-ADA0-CB16E797F6C5}" dt="2024-03-20T11:45:39.080" v="295" actId="478"/>
          <ac:picMkLst>
            <pc:docMk/>
            <pc:sldMk cId="966819722" sldId="2147475027"/>
            <ac:picMk id="32" creationId="{37020EC4-73AC-5DA9-609F-502562F6368A}"/>
          </ac:picMkLst>
        </pc:picChg>
        <pc:picChg chg="del">
          <ac:chgData name="Nora Craig" userId="97943a86-ed4c-461a-8f39-dd56aa05f46d" providerId="ADAL" clId="{2680FDA7-CA97-E649-ADA0-CB16E797F6C5}" dt="2024-03-20T11:45:31.695" v="291" actId="478"/>
          <ac:picMkLst>
            <pc:docMk/>
            <pc:sldMk cId="966819722" sldId="2147475027"/>
            <ac:picMk id="33" creationId="{C5B6ADE5-FD10-7871-1D16-34AB6A723C28}"/>
          </ac:picMkLst>
        </pc:picChg>
      </pc:sldChg>
      <pc:sldChg chg="modSp mod">
        <pc:chgData name="Nora Craig" userId="97943a86-ed4c-461a-8f39-dd56aa05f46d" providerId="ADAL" clId="{2680FDA7-CA97-E649-ADA0-CB16E797F6C5}" dt="2024-03-14T16:39:10.787" v="91" actId="1076"/>
        <pc:sldMkLst>
          <pc:docMk/>
          <pc:sldMk cId="1706428480" sldId="2147475029"/>
        </pc:sldMkLst>
        <pc:spChg chg="mod">
          <ac:chgData name="Nora Craig" userId="97943a86-ed4c-461a-8f39-dd56aa05f46d" providerId="ADAL" clId="{2680FDA7-CA97-E649-ADA0-CB16E797F6C5}" dt="2024-03-14T16:39:00.640" v="86" actId="1076"/>
          <ac:spMkLst>
            <pc:docMk/>
            <pc:sldMk cId="1706428480" sldId="2147475029"/>
            <ac:spMk id="2" creationId="{4E212282-BC1F-1C19-A8B9-068A02CAF2BF}"/>
          </ac:spMkLst>
        </pc:spChg>
        <pc:spChg chg="mod">
          <ac:chgData name="Nora Craig" userId="97943a86-ed4c-461a-8f39-dd56aa05f46d" providerId="ADAL" clId="{2680FDA7-CA97-E649-ADA0-CB16E797F6C5}" dt="2024-03-14T16:35:48.157" v="77" actId="1036"/>
          <ac:spMkLst>
            <pc:docMk/>
            <pc:sldMk cId="1706428480" sldId="2147475029"/>
            <ac:spMk id="3" creationId="{9D4DC16B-BE4E-8410-9ED2-CF5176F67531}"/>
          </ac:spMkLst>
        </pc:spChg>
        <pc:spChg chg="mod">
          <ac:chgData name="Nora Craig" userId="97943a86-ed4c-461a-8f39-dd56aa05f46d" providerId="ADAL" clId="{2680FDA7-CA97-E649-ADA0-CB16E797F6C5}" dt="2024-03-14T16:39:10.787" v="91" actId="1076"/>
          <ac:spMkLst>
            <pc:docMk/>
            <pc:sldMk cId="1706428480" sldId="2147475029"/>
            <ac:spMk id="4" creationId="{0E0A3AE8-8840-2654-1563-99F349E2C4F7}"/>
          </ac:spMkLst>
        </pc:spChg>
        <pc:spChg chg="mod">
          <ac:chgData name="Nora Craig" userId="97943a86-ed4c-461a-8f39-dd56aa05f46d" providerId="ADAL" clId="{2680FDA7-CA97-E649-ADA0-CB16E797F6C5}" dt="2024-03-14T16:35:33.382" v="53" actId="1076"/>
          <ac:spMkLst>
            <pc:docMk/>
            <pc:sldMk cId="1706428480" sldId="2147475029"/>
            <ac:spMk id="10" creationId="{459B0125-98B1-04DF-F134-D7E84AB227D9}"/>
          </ac:spMkLst>
        </pc:spChg>
        <pc:spChg chg="mod">
          <ac:chgData name="Nora Craig" userId="97943a86-ed4c-461a-8f39-dd56aa05f46d" providerId="ADAL" clId="{2680FDA7-CA97-E649-ADA0-CB16E797F6C5}" dt="2024-03-14T16:35:48.157" v="77" actId="1036"/>
          <ac:spMkLst>
            <pc:docMk/>
            <pc:sldMk cId="1706428480" sldId="2147475029"/>
            <ac:spMk id="16" creationId="{47F5C8DF-95ED-58AF-237F-CB33809306E8}"/>
          </ac:spMkLst>
        </pc:spChg>
        <pc:spChg chg="mod">
          <ac:chgData name="Nora Craig" userId="97943a86-ed4c-461a-8f39-dd56aa05f46d" providerId="ADAL" clId="{2680FDA7-CA97-E649-ADA0-CB16E797F6C5}" dt="2024-03-14T16:35:36.210" v="54" actId="1076"/>
          <ac:spMkLst>
            <pc:docMk/>
            <pc:sldMk cId="1706428480" sldId="2147475029"/>
            <ac:spMk id="18" creationId="{E7CE3662-168E-6C9B-F629-E068E0B6EE62}"/>
          </ac:spMkLst>
        </pc:spChg>
        <pc:spChg chg="mod">
          <ac:chgData name="Nora Craig" userId="97943a86-ed4c-461a-8f39-dd56aa05f46d" providerId="ADAL" clId="{2680FDA7-CA97-E649-ADA0-CB16E797F6C5}" dt="2024-03-14T16:35:48.157" v="77" actId="1036"/>
          <ac:spMkLst>
            <pc:docMk/>
            <pc:sldMk cId="1706428480" sldId="2147475029"/>
            <ac:spMk id="28" creationId="{57F65693-B7B4-D619-F8A9-B947BA6672D7}"/>
          </ac:spMkLst>
        </pc:spChg>
        <pc:spChg chg="mod">
          <ac:chgData name="Nora Craig" userId="97943a86-ed4c-461a-8f39-dd56aa05f46d" providerId="ADAL" clId="{2680FDA7-CA97-E649-ADA0-CB16E797F6C5}" dt="2024-03-14T16:37:47.143" v="84" actId="1076"/>
          <ac:spMkLst>
            <pc:docMk/>
            <pc:sldMk cId="1706428480" sldId="2147475029"/>
            <ac:spMk id="32" creationId="{FD9EA243-F61E-6196-850C-3DC957A23CAC}"/>
          </ac:spMkLst>
        </pc:spChg>
        <pc:spChg chg="mod">
          <ac:chgData name="Nora Craig" userId="97943a86-ed4c-461a-8f39-dd56aa05f46d" providerId="ADAL" clId="{2680FDA7-CA97-E649-ADA0-CB16E797F6C5}" dt="2024-03-14T16:37:47.143" v="84" actId="1076"/>
          <ac:spMkLst>
            <pc:docMk/>
            <pc:sldMk cId="1706428480" sldId="2147475029"/>
            <ac:spMk id="34" creationId="{6891FEA9-A227-BC63-F5B6-3FCA0D88AB19}"/>
          </ac:spMkLst>
        </pc:spChg>
        <pc:picChg chg="mod">
          <ac:chgData name="Nora Craig" userId="97943a86-ed4c-461a-8f39-dd56aa05f46d" providerId="ADAL" clId="{2680FDA7-CA97-E649-ADA0-CB16E797F6C5}" dt="2024-03-14T16:39:10.787" v="91" actId="1076"/>
          <ac:picMkLst>
            <pc:docMk/>
            <pc:sldMk cId="1706428480" sldId="2147475029"/>
            <ac:picMk id="7" creationId="{58F6A78F-3D75-2CEA-25AF-219C4C60F2DB}"/>
          </ac:picMkLst>
        </pc:picChg>
        <pc:picChg chg="mod">
          <ac:chgData name="Nora Craig" userId="97943a86-ed4c-461a-8f39-dd56aa05f46d" providerId="ADAL" clId="{2680FDA7-CA97-E649-ADA0-CB16E797F6C5}" dt="2024-03-14T16:38:53.444" v="85" actId="1076"/>
          <ac:picMkLst>
            <pc:docMk/>
            <pc:sldMk cId="1706428480" sldId="2147475029"/>
            <ac:picMk id="8" creationId="{61983820-2012-4AAF-152D-31CC34202ED4}"/>
          </ac:picMkLst>
        </pc:picChg>
        <pc:picChg chg="mod">
          <ac:chgData name="Nora Craig" userId="97943a86-ed4c-461a-8f39-dd56aa05f46d" providerId="ADAL" clId="{2680FDA7-CA97-E649-ADA0-CB16E797F6C5}" dt="2024-03-14T16:37:47.143" v="84" actId="1076"/>
          <ac:picMkLst>
            <pc:docMk/>
            <pc:sldMk cId="1706428480" sldId="2147475029"/>
            <ac:picMk id="31" creationId="{A4806621-7DC1-DA65-58C5-F593A89C56E4}"/>
          </ac:picMkLst>
        </pc:picChg>
      </pc:sldChg>
      <pc:sldChg chg="addSp delSp modSp mod">
        <pc:chgData name="Nora Craig" userId="97943a86-ed4c-461a-8f39-dd56aa05f46d" providerId="ADAL" clId="{2680FDA7-CA97-E649-ADA0-CB16E797F6C5}" dt="2024-03-14T16:54:11.611" v="268" actId="478"/>
        <pc:sldMkLst>
          <pc:docMk/>
          <pc:sldMk cId="1761963670" sldId="2147475034"/>
        </pc:sldMkLst>
        <pc:spChg chg="add mod">
          <ac:chgData name="Nora Craig" userId="97943a86-ed4c-461a-8f39-dd56aa05f46d" providerId="ADAL" clId="{2680FDA7-CA97-E649-ADA0-CB16E797F6C5}" dt="2024-03-14T16:53:52.731" v="263" actId="1076"/>
          <ac:spMkLst>
            <pc:docMk/>
            <pc:sldMk cId="1761963670" sldId="2147475034"/>
            <ac:spMk id="2" creationId="{7584F6E4-10DC-9E37-BD56-18A4F16774E7}"/>
          </ac:spMkLst>
        </pc:spChg>
        <pc:spChg chg="mod">
          <ac:chgData name="Nora Craig" userId="97943a86-ed4c-461a-8f39-dd56aa05f46d" providerId="ADAL" clId="{2680FDA7-CA97-E649-ADA0-CB16E797F6C5}" dt="2024-03-14T16:53:52.731" v="263" actId="1076"/>
          <ac:spMkLst>
            <pc:docMk/>
            <pc:sldMk cId="1761963670" sldId="2147475034"/>
            <ac:spMk id="40" creationId="{42097840-A4EE-76D9-12FF-23EF669A0375}"/>
          </ac:spMkLst>
        </pc:spChg>
        <pc:spChg chg="mod">
          <ac:chgData name="Nora Craig" userId="97943a86-ed4c-461a-8f39-dd56aa05f46d" providerId="ADAL" clId="{2680FDA7-CA97-E649-ADA0-CB16E797F6C5}" dt="2024-03-14T16:53:52.731" v="263" actId="1076"/>
          <ac:spMkLst>
            <pc:docMk/>
            <pc:sldMk cId="1761963670" sldId="2147475034"/>
            <ac:spMk id="44" creationId="{320FA23B-B729-1C00-171D-68AF0CC21FEC}"/>
          </ac:spMkLst>
        </pc:spChg>
        <pc:spChg chg="mod">
          <ac:chgData name="Nora Craig" userId="97943a86-ed4c-461a-8f39-dd56aa05f46d" providerId="ADAL" clId="{2680FDA7-CA97-E649-ADA0-CB16E797F6C5}" dt="2024-03-14T16:53:52.731" v="263" actId="1076"/>
          <ac:spMkLst>
            <pc:docMk/>
            <pc:sldMk cId="1761963670" sldId="2147475034"/>
            <ac:spMk id="49" creationId="{5A134A32-33EB-F584-0095-C81D65C552D6}"/>
          </ac:spMkLst>
        </pc:spChg>
        <pc:grpChg chg="del mod">
          <ac:chgData name="Nora Craig" userId="97943a86-ed4c-461a-8f39-dd56aa05f46d" providerId="ADAL" clId="{2680FDA7-CA97-E649-ADA0-CB16E797F6C5}" dt="2024-03-14T16:40:34.452" v="110" actId="478"/>
          <ac:grpSpMkLst>
            <pc:docMk/>
            <pc:sldMk cId="1761963670" sldId="2147475034"/>
            <ac:grpSpMk id="61" creationId="{1A589445-3C69-7A1E-FF70-1A9BD250C5D6}"/>
          </ac:grpSpMkLst>
        </pc:grpChg>
        <pc:picChg chg="add mod modCrop">
          <ac:chgData name="Nora Craig" userId="97943a86-ed4c-461a-8f39-dd56aa05f46d" providerId="ADAL" clId="{2680FDA7-CA97-E649-ADA0-CB16E797F6C5}" dt="2024-03-14T16:54:01.969" v="266" actId="1076"/>
          <ac:picMkLst>
            <pc:docMk/>
            <pc:sldMk cId="1761963670" sldId="2147475034"/>
            <ac:picMk id="3" creationId="{6AE14FEE-2B3D-43AB-7560-3DD57A48E470}"/>
          </ac:picMkLst>
        </pc:picChg>
        <pc:picChg chg="mod">
          <ac:chgData name="Nora Craig" userId="97943a86-ed4c-461a-8f39-dd56aa05f46d" providerId="ADAL" clId="{2680FDA7-CA97-E649-ADA0-CB16E797F6C5}" dt="2024-03-14T16:40:39.993" v="113" actId="1076"/>
          <ac:picMkLst>
            <pc:docMk/>
            <pc:sldMk cId="1761963670" sldId="2147475034"/>
            <ac:picMk id="35" creationId="{AB99ED2F-D777-2A78-8166-826669718DB4}"/>
          </ac:picMkLst>
        </pc:picChg>
        <pc:picChg chg="mod modCrop">
          <ac:chgData name="Nora Craig" userId="97943a86-ed4c-461a-8f39-dd56aa05f46d" providerId="ADAL" clId="{2680FDA7-CA97-E649-ADA0-CB16E797F6C5}" dt="2024-03-14T16:54:05.384" v="267" actId="1076"/>
          <ac:picMkLst>
            <pc:docMk/>
            <pc:sldMk cId="1761963670" sldId="2147475034"/>
            <ac:picMk id="51" creationId="{8FA513CE-0111-FF76-0D43-0F4F0FD4BBCE}"/>
          </ac:picMkLst>
        </pc:picChg>
        <pc:picChg chg="del mod">
          <ac:chgData name="Nora Craig" userId="97943a86-ed4c-461a-8f39-dd56aa05f46d" providerId="ADAL" clId="{2680FDA7-CA97-E649-ADA0-CB16E797F6C5}" dt="2024-03-14T16:54:11.611" v="268" actId="478"/>
          <ac:picMkLst>
            <pc:docMk/>
            <pc:sldMk cId="1761963670" sldId="2147475034"/>
            <ac:picMk id="53" creationId="{C1A5963C-5377-4993-3B8E-5F88A05D8C66}"/>
          </ac:picMkLst>
        </pc:picChg>
        <pc:picChg chg="del">
          <ac:chgData name="Nora Craig" userId="97943a86-ed4c-461a-8f39-dd56aa05f46d" providerId="ADAL" clId="{2680FDA7-CA97-E649-ADA0-CB16E797F6C5}" dt="2024-03-14T16:39:33.509" v="94" actId="478"/>
          <ac:picMkLst>
            <pc:docMk/>
            <pc:sldMk cId="1761963670" sldId="2147475034"/>
            <ac:picMk id="56" creationId="{67A17B5D-568D-7D92-6659-39D69C61A403}"/>
          </ac:picMkLst>
        </pc:picChg>
        <pc:inkChg chg="del mod">
          <ac:chgData name="Nora Craig" userId="97943a86-ed4c-461a-8f39-dd56aa05f46d" providerId="ADAL" clId="{2680FDA7-CA97-E649-ADA0-CB16E797F6C5}" dt="2024-03-14T16:40:48.476" v="118" actId="478"/>
          <ac:inkMkLst>
            <pc:docMk/>
            <pc:sldMk cId="1761963670" sldId="2147475034"/>
            <ac:inkMk id="52" creationId="{4C4F4D50-85D0-B343-A367-6B27721A1ECB}"/>
          </ac:inkMkLst>
        </pc:inkChg>
        <pc:inkChg chg="del">
          <ac:chgData name="Nora Craig" userId="97943a86-ed4c-461a-8f39-dd56aa05f46d" providerId="ADAL" clId="{2680FDA7-CA97-E649-ADA0-CB16E797F6C5}" dt="2024-03-14T16:40:54.603" v="120" actId="478"/>
          <ac:inkMkLst>
            <pc:docMk/>
            <pc:sldMk cId="1761963670" sldId="2147475034"/>
            <ac:inkMk id="55" creationId="{28A9AAA5-E5EE-9B1D-AB56-D8442953D7BB}"/>
          </ac:inkMkLst>
        </pc:inkChg>
        <pc:inkChg chg="del mod">
          <ac:chgData name="Nora Craig" userId="97943a86-ed4c-461a-8f39-dd56aa05f46d" providerId="ADAL" clId="{2680FDA7-CA97-E649-ADA0-CB16E797F6C5}" dt="2024-03-14T16:39:38.936" v="96" actId="478"/>
          <ac:inkMkLst>
            <pc:docMk/>
            <pc:sldMk cId="1761963670" sldId="2147475034"/>
            <ac:inkMk id="57" creationId="{FCAB7220-4475-51FA-B0FC-CC1B315A163E}"/>
          </ac:inkMkLst>
        </pc:inkChg>
      </pc:sldChg>
    </pc:docChg>
  </pc:docChgLst>
  <pc:docChgLst>
    <pc:chgData name="Sophie Berthelot" userId="c565a096-9d92-4d33-a956-496f047a8049" providerId="ADAL" clId="{0989A060-0772-1148-A21F-101CA8CFA9E7}"/>
    <pc:docChg chg="undo redo custSel addSld modSld">
      <pc:chgData name="Sophie Berthelot" userId="c565a096-9d92-4d33-a956-496f047a8049" providerId="ADAL" clId="{0989A060-0772-1148-A21F-101CA8CFA9E7}" dt="2024-03-21T13:10:02.515" v="8893" actId="1076"/>
      <pc:docMkLst>
        <pc:docMk/>
      </pc:docMkLst>
      <pc:sldChg chg="addSp delSp modSp mod">
        <pc:chgData name="Sophie Berthelot" userId="c565a096-9d92-4d33-a956-496f047a8049" providerId="ADAL" clId="{0989A060-0772-1148-A21F-101CA8CFA9E7}" dt="2024-03-12T16:11:05.649" v="7325" actId="20577"/>
        <pc:sldMkLst>
          <pc:docMk/>
          <pc:sldMk cId="398915452" sldId="2147474975"/>
        </pc:sldMkLst>
        <pc:spChg chg="del">
          <ac:chgData name="Sophie Berthelot" userId="c565a096-9d92-4d33-a956-496f047a8049" providerId="ADAL" clId="{0989A060-0772-1148-A21F-101CA8CFA9E7}" dt="2024-02-26T21:09:06.172" v="198" actId="478"/>
          <ac:spMkLst>
            <pc:docMk/>
            <pc:sldMk cId="398915452" sldId="2147474975"/>
            <ac:spMk id="2" creationId="{8ECFA3EF-8CCB-0FE9-2B77-EA06F24FA003}"/>
          </ac:spMkLst>
        </pc:spChg>
        <pc:spChg chg="del">
          <ac:chgData name="Sophie Berthelot" userId="c565a096-9d92-4d33-a956-496f047a8049" providerId="ADAL" clId="{0989A060-0772-1148-A21F-101CA8CFA9E7}" dt="2024-02-26T21:09:06.172" v="198" actId="478"/>
          <ac:spMkLst>
            <pc:docMk/>
            <pc:sldMk cId="398915452" sldId="2147474975"/>
            <ac:spMk id="4" creationId="{1547A820-9FB6-0CDB-E5A8-D1609B4356A7}"/>
          </ac:spMkLst>
        </pc:spChg>
        <pc:spChg chg="del">
          <ac:chgData name="Sophie Berthelot" userId="c565a096-9d92-4d33-a956-496f047a8049" providerId="ADAL" clId="{0989A060-0772-1148-A21F-101CA8CFA9E7}" dt="2024-02-26T21:09:06.172" v="198" actId="478"/>
          <ac:spMkLst>
            <pc:docMk/>
            <pc:sldMk cId="398915452" sldId="2147474975"/>
            <ac:spMk id="5" creationId="{31890E46-40CA-BA6D-A8A5-E26BE969380C}"/>
          </ac:spMkLst>
        </pc:spChg>
        <pc:spChg chg="add del mod">
          <ac:chgData name="Sophie Berthelot" userId="c565a096-9d92-4d33-a956-496f047a8049" providerId="ADAL" clId="{0989A060-0772-1148-A21F-101CA8CFA9E7}" dt="2024-02-26T21:08:53.214" v="197" actId="478"/>
          <ac:spMkLst>
            <pc:docMk/>
            <pc:sldMk cId="398915452" sldId="2147474975"/>
            <ac:spMk id="6" creationId="{F18104A1-02EC-8240-8CE2-8E398F247D38}"/>
          </ac:spMkLst>
        </pc:spChg>
        <pc:spChg chg="del">
          <ac:chgData name="Sophie Berthelot" userId="c565a096-9d92-4d33-a956-496f047a8049" providerId="ADAL" clId="{0989A060-0772-1148-A21F-101CA8CFA9E7}" dt="2024-02-26T21:09:06.172" v="198" actId="478"/>
          <ac:spMkLst>
            <pc:docMk/>
            <pc:sldMk cId="398915452" sldId="2147474975"/>
            <ac:spMk id="7" creationId="{F07AC24E-7339-0B1B-2F9E-DADF107F2B03}"/>
          </ac:spMkLst>
        </pc:spChg>
        <pc:spChg chg="add mod">
          <ac:chgData name="Sophie Berthelot" userId="c565a096-9d92-4d33-a956-496f047a8049" providerId="ADAL" clId="{0989A060-0772-1148-A21F-101CA8CFA9E7}" dt="2024-02-26T21:09:06.525" v="199"/>
          <ac:spMkLst>
            <pc:docMk/>
            <pc:sldMk cId="398915452" sldId="2147474975"/>
            <ac:spMk id="9" creationId="{49525432-4879-005B-8353-1A763AD9C554}"/>
          </ac:spMkLst>
        </pc:spChg>
        <pc:spChg chg="add mod">
          <ac:chgData name="Sophie Berthelot" userId="c565a096-9d92-4d33-a956-496f047a8049" providerId="ADAL" clId="{0989A060-0772-1148-A21F-101CA8CFA9E7}" dt="2024-03-05T09:48:11.171" v="3788" actId="20577"/>
          <ac:spMkLst>
            <pc:docMk/>
            <pc:sldMk cId="398915452" sldId="2147474975"/>
            <ac:spMk id="10" creationId="{F066405F-EC8F-4E22-0CA1-EA04B4921B40}"/>
          </ac:spMkLst>
        </pc:spChg>
        <pc:spChg chg="add mod">
          <ac:chgData name="Sophie Berthelot" userId="c565a096-9d92-4d33-a956-496f047a8049" providerId="ADAL" clId="{0989A060-0772-1148-A21F-101CA8CFA9E7}" dt="2024-03-12T16:11:05.649" v="7325" actId="20577"/>
          <ac:spMkLst>
            <pc:docMk/>
            <pc:sldMk cId="398915452" sldId="2147474975"/>
            <ac:spMk id="11" creationId="{5D8D4350-0AEB-54F4-A440-12B1B33C006B}"/>
          </ac:spMkLst>
        </pc:spChg>
        <pc:spChg chg="add mod">
          <ac:chgData name="Sophie Berthelot" userId="c565a096-9d92-4d33-a956-496f047a8049" providerId="ADAL" clId="{0989A060-0772-1148-A21F-101CA8CFA9E7}" dt="2024-02-26T21:09:06.525" v="199"/>
          <ac:spMkLst>
            <pc:docMk/>
            <pc:sldMk cId="398915452" sldId="2147474975"/>
            <ac:spMk id="15" creationId="{80D6710C-D0EF-FACC-EA8D-A5ADF96C586F}"/>
          </ac:spMkLst>
        </pc:spChg>
        <pc:picChg chg="del">
          <ac:chgData name="Sophie Berthelot" userId="c565a096-9d92-4d33-a956-496f047a8049" providerId="ADAL" clId="{0989A060-0772-1148-A21F-101CA8CFA9E7}" dt="2024-02-26T21:09:06.172" v="198" actId="478"/>
          <ac:picMkLst>
            <pc:docMk/>
            <pc:sldMk cId="398915452" sldId="2147474975"/>
            <ac:picMk id="3" creationId="{F1EF6255-BC6C-CC0E-A876-FB18F041C0FE}"/>
          </ac:picMkLst>
        </pc:picChg>
        <pc:picChg chg="add mod">
          <ac:chgData name="Sophie Berthelot" userId="c565a096-9d92-4d33-a956-496f047a8049" providerId="ADAL" clId="{0989A060-0772-1148-A21F-101CA8CFA9E7}" dt="2024-02-26T21:09:06.525" v="199"/>
          <ac:picMkLst>
            <pc:docMk/>
            <pc:sldMk cId="398915452" sldId="2147474975"/>
            <ac:picMk id="8" creationId="{437E9F1F-0A1E-9BAA-8753-64AF3073AA6E}"/>
          </ac:picMkLst>
        </pc:picChg>
        <pc:picChg chg="del">
          <ac:chgData name="Sophie Berthelot" userId="c565a096-9d92-4d33-a956-496f047a8049" providerId="ADAL" clId="{0989A060-0772-1148-A21F-101CA8CFA9E7}" dt="2024-02-26T21:09:06.172" v="198" actId="478"/>
          <ac:picMkLst>
            <pc:docMk/>
            <pc:sldMk cId="398915452" sldId="2147474975"/>
            <ac:picMk id="12" creationId="{91710C23-F344-EAD7-106D-F09FC0322D1E}"/>
          </ac:picMkLst>
        </pc:picChg>
        <pc:picChg chg="del">
          <ac:chgData name="Sophie Berthelot" userId="c565a096-9d92-4d33-a956-496f047a8049" providerId="ADAL" clId="{0989A060-0772-1148-A21F-101CA8CFA9E7}" dt="2024-02-26T21:09:06.172" v="198" actId="478"/>
          <ac:picMkLst>
            <pc:docMk/>
            <pc:sldMk cId="398915452" sldId="2147474975"/>
            <ac:picMk id="13" creationId="{87D69D97-6A27-BE6F-E385-098AFAC720A1}"/>
          </ac:picMkLst>
        </pc:picChg>
        <pc:picChg chg="del">
          <ac:chgData name="Sophie Berthelot" userId="c565a096-9d92-4d33-a956-496f047a8049" providerId="ADAL" clId="{0989A060-0772-1148-A21F-101CA8CFA9E7}" dt="2024-02-26T21:09:06.172" v="198" actId="478"/>
          <ac:picMkLst>
            <pc:docMk/>
            <pc:sldMk cId="398915452" sldId="2147474975"/>
            <ac:picMk id="14" creationId="{82904CC0-45F0-0DE1-812B-FF8FADCE3BE5}"/>
          </ac:picMkLst>
        </pc:picChg>
        <pc:picChg chg="add mod">
          <ac:chgData name="Sophie Berthelot" userId="c565a096-9d92-4d33-a956-496f047a8049" providerId="ADAL" clId="{0989A060-0772-1148-A21F-101CA8CFA9E7}" dt="2024-02-26T21:09:06.525" v="199"/>
          <ac:picMkLst>
            <pc:docMk/>
            <pc:sldMk cId="398915452" sldId="2147474975"/>
            <ac:picMk id="16" creationId="{22F5BDC4-09CE-DA65-2263-822ABA43DDF6}"/>
          </ac:picMkLst>
        </pc:picChg>
        <pc:picChg chg="add mod">
          <ac:chgData name="Sophie Berthelot" userId="c565a096-9d92-4d33-a956-496f047a8049" providerId="ADAL" clId="{0989A060-0772-1148-A21F-101CA8CFA9E7}" dt="2024-02-26T21:09:06.525" v="199"/>
          <ac:picMkLst>
            <pc:docMk/>
            <pc:sldMk cId="398915452" sldId="2147474975"/>
            <ac:picMk id="17" creationId="{14C229CD-0F40-D216-5591-B43F65F867EA}"/>
          </ac:picMkLst>
        </pc:picChg>
        <pc:picChg chg="add mod">
          <ac:chgData name="Sophie Berthelot" userId="c565a096-9d92-4d33-a956-496f047a8049" providerId="ADAL" clId="{0989A060-0772-1148-A21F-101CA8CFA9E7}" dt="2024-02-26T21:09:06.525" v="199"/>
          <ac:picMkLst>
            <pc:docMk/>
            <pc:sldMk cId="398915452" sldId="2147474975"/>
            <ac:picMk id="18" creationId="{B88E099C-D006-77A4-C183-0605ED6C720C}"/>
          </ac:picMkLst>
        </pc:picChg>
      </pc:sldChg>
      <pc:sldChg chg="modSp mod">
        <pc:chgData name="Sophie Berthelot" userId="c565a096-9d92-4d33-a956-496f047a8049" providerId="ADAL" clId="{0989A060-0772-1148-A21F-101CA8CFA9E7}" dt="2024-03-01T10:52:12.374" v="1596" actId="1076"/>
        <pc:sldMkLst>
          <pc:docMk/>
          <pc:sldMk cId="3001150962" sldId="2147474997"/>
        </pc:sldMkLst>
        <pc:spChg chg="mod">
          <ac:chgData name="Sophie Berthelot" userId="c565a096-9d92-4d33-a956-496f047a8049" providerId="ADAL" clId="{0989A060-0772-1148-A21F-101CA8CFA9E7}" dt="2024-03-01T10:52:12.374" v="1596" actId="1076"/>
          <ac:spMkLst>
            <pc:docMk/>
            <pc:sldMk cId="3001150962" sldId="2147474997"/>
            <ac:spMk id="3" creationId="{4BD91C7B-B599-3B1F-893A-4754991D75C8}"/>
          </ac:spMkLst>
        </pc:spChg>
      </pc:sldChg>
      <pc:sldChg chg="modSp mod">
        <pc:chgData name="Sophie Berthelot" userId="c565a096-9d92-4d33-a956-496f047a8049" providerId="ADAL" clId="{0989A060-0772-1148-A21F-101CA8CFA9E7}" dt="2024-03-06T13:47:42.341" v="6327" actId="1035"/>
        <pc:sldMkLst>
          <pc:docMk/>
          <pc:sldMk cId="4067034661" sldId="2147475003"/>
        </pc:sldMkLst>
        <pc:spChg chg="mod">
          <ac:chgData name="Sophie Berthelot" userId="c565a096-9d92-4d33-a956-496f047a8049" providerId="ADAL" clId="{0989A060-0772-1148-A21F-101CA8CFA9E7}" dt="2024-03-06T13:47:10.386" v="6311" actId="1035"/>
          <ac:spMkLst>
            <pc:docMk/>
            <pc:sldMk cId="4067034661" sldId="2147475003"/>
            <ac:spMk id="3" creationId="{322304E4-FEDE-BD7F-5922-07AAB8C94745}"/>
          </ac:spMkLst>
        </pc:spChg>
        <pc:spChg chg="mod">
          <ac:chgData name="Sophie Berthelot" userId="c565a096-9d92-4d33-a956-496f047a8049" providerId="ADAL" clId="{0989A060-0772-1148-A21F-101CA8CFA9E7}" dt="2024-03-06T13:47:42.341" v="6327" actId="1035"/>
          <ac:spMkLst>
            <pc:docMk/>
            <pc:sldMk cId="4067034661" sldId="2147475003"/>
            <ac:spMk id="21" creationId="{33CC7D68-2B0A-CE24-220C-226B926ECECA}"/>
          </ac:spMkLst>
        </pc:spChg>
      </pc:sldChg>
      <pc:sldChg chg="modSp mod">
        <pc:chgData name="Sophie Berthelot" userId="c565a096-9d92-4d33-a956-496f047a8049" providerId="ADAL" clId="{0989A060-0772-1148-A21F-101CA8CFA9E7}" dt="2024-03-06T13:56:17.656" v="6341" actId="20577"/>
        <pc:sldMkLst>
          <pc:docMk/>
          <pc:sldMk cId="3077728309" sldId="2147475004"/>
        </pc:sldMkLst>
        <pc:spChg chg="mod">
          <ac:chgData name="Sophie Berthelot" userId="c565a096-9d92-4d33-a956-496f047a8049" providerId="ADAL" clId="{0989A060-0772-1148-A21F-101CA8CFA9E7}" dt="2024-03-06T13:56:17.656" v="6341" actId="20577"/>
          <ac:spMkLst>
            <pc:docMk/>
            <pc:sldMk cId="3077728309" sldId="2147475004"/>
            <ac:spMk id="7" creationId="{8F9F3E57-6B5C-A27F-04BB-397D2654DFC2}"/>
          </ac:spMkLst>
        </pc:spChg>
      </pc:sldChg>
      <pc:sldChg chg="addSp delSp modSp mod">
        <pc:chgData name="Sophie Berthelot" userId="c565a096-9d92-4d33-a956-496f047a8049" providerId="ADAL" clId="{0989A060-0772-1148-A21F-101CA8CFA9E7}" dt="2024-03-06T13:59:54.949" v="6404" actId="478"/>
        <pc:sldMkLst>
          <pc:docMk/>
          <pc:sldMk cId="71759560" sldId="2147475006"/>
        </pc:sldMkLst>
        <pc:spChg chg="mod">
          <ac:chgData name="Sophie Berthelot" userId="c565a096-9d92-4d33-a956-496f047a8049" providerId="ADAL" clId="{0989A060-0772-1148-A21F-101CA8CFA9E7}" dt="2024-03-06T13:59:46.647" v="6400" actId="1076"/>
          <ac:spMkLst>
            <pc:docMk/>
            <pc:sldMk cId="71759560" sldId="2147475006"/>
            <ac:spMk id="3" creationId="{D985A60D-9918-E5D5-0342-8510EC843981}"/>
          </ac:spMkLst>
        </pc:spChg>
        <pc:spChg chg="mod">
          <ac:chgData name="Sophie Berthelot" userId="c565a096-9d92-4d33-a956-496f047a8049" providerId="ADAL" clId="{0989A060-0772-1148-A21F-101CA8CFA9E7}" dt="2024-03-06T13:57:25.193" v="6353" actId="20577"/>
          <ac:spMkLst>
            <pc:docMk/>
            <pc:sldMk cId="71759560" sldId="2147475006"/>
            <ac:spMk id="16" creationId="{6D6F90D0-2E88-3688-4B48-7C1A89CCFE14}"/>
          </ac:spMkLst>
        </pc:spChg>
        <pc:spChg chg="mod">
          <ac:chgData name="Sophie Berthelot" userId="c565a096-9d92-4d33-a956-496f047a8049" providerId="ADAL" clId="{0989A060-0772-1148-A21F-101CA8CFA9E7}" dt="2024-03-06T13:58:36.338" v="6365" actId="20577"/>
          <ac:spMkLst>
            <pc:docMk/>
            <pc:sldMk cId="71759560" sldId="2147475006"/>
            <ac:spMk id="21" creationId="{69DF199C-CF64-E8EC-28F9-128FA20220B3}"/>
          </ac:spMkLst>
        </pc:spChg>
        <pc:spChg chg="mod">
          <ac:chgData name="Sophie Berthelot" userId="c565a096-9d92-4d33-a956-496f047a8049" providerId="ADAL" clId="{0989A060-0772-1148-A21F-101CA8CFA9E7}" dt="2024-03-06T13:59:04.141" v="6397" actId="1038"/>
          <ac:spMkLst>
            <pc:docMk/>
            <pc:sldMk cId="71759560" sldId="2147475006"/>
            <ac:spMk id="22" creationId="{10EA8224-F271-C1D1-8F39-04F11DABEBF8}"/>
          </ac:spMkLst>
        </pc:spChg>
        <pc:picChg chg="del">
          <ac:chgData name="Sophie Berthelot" userId="c565a096-9d92-4d33-a956-496f047a8049" providerId="ADAL" clId="{0989A060-0772-1148-A21F-101CA8CFA9E7}" dt="2024-03-06T13:59:54.949" v="6404" actId="478"/>
          <ac:picMkLst>
            <pc:docMk/>
            <pc:sldMk cId="71759560" sldId="2147475006"/>
            <ac:picMk id="4" creationId="{528ABE1B-2183-2171-059B-EB2E39EFF933}"/>
          </ac:picMkLst>
        </pc:picChg>
        <pc:picChg chg="add mod">
          <ac:chgData name="Sophie Berthelot" userId="c565a096-9d92-4d33-a956-496f047a8049" providerId="ADAL" clId="{0989A060-0772-1148-A21F-101CA8CFA9E7}" dt="2024-02-22T16:59:25.794" v="40" actId="1076"/>
          <ac:picMkLst>
            <pc:docMk/>
            <pc:sldMk cId="71759560" sldId="2147475006"/>
            <ac:picMk id="6" creationId="{42EF8148-6B40-DF4E-BEDE-EC85833B1C16}"/>
          </ac:picMkLst>
        </pc:picChg>
        <pc:picChg chg="del">
          <ac:chgData name="Sophie Berthelot" userId="c565a096-9d92-4d33-a956-496f047a8049" providerId="ADAL" clId="{0989A060-0772-1148-A21F-101CA8CFA9E7}" dt="2024-03-06T13:59:54.355" v="6403" actId="478"/>
          <ac:picMkLst>
            <pc:docMk/>
            <pc:sldMk cId="71759560" sldId="2147475006"/>
            <ac:picMk id="8" creationId="{763B1C76-973F-74E7-B2A4-1A6924C8FB1E}"/>
          </ac:picMkLst>
        </pc:picChg>
        <pc:picChg chg="del">
          <ac:chgData name="Sophie Berthelot" userId="c565a096-9d92-4d33-a956-496f047a8049" providerId="ADAL" clId="{0989A060-0772-1148-A21F-101CA8CFA9E7}" dt="2024-03-06T13:59:53.790" v="6402" actId="478"/>
          <ac:picMkLst>
            <pc:docMk/>
            <pc:sldMk cId="71759560" sldId="2147475006"/>
            <ac:picMk id="9" creationId="{CFF8A23B-F6EB-427C-1F5B-4AD25B55BE20}"/>
          </ac:picMkLst>
        </pc:picChg>
        <pc:picChg chg="del">
          <ac:chgData name="Sophie Berthelot" userId="c565a096-9d92-4d33-a956-496f047a8049" providerId="ADAL" clId="{0989A060-0772-1148-A21F-101CA8CFA9E7}" dt="2024-02-22T16:59:16.385" v="39" actId="478"/>
          <ac:picMkLst>
            <pc:docMk/>
            <pc:sldMk cId="71759560" sldId="2147475006"/>
            <ac:picMk id="10" creationId="{BA22DA44-EB43-3798-EB38-C2A935CA9995}"/>
          </ac:picMkLst>
        </pc:picChg>
        <pc:picChg chg="mod">
          <ac:chgData name="Sophie Berthelot" userId="c565a096-9d92-4d33-a956-496f047a8049" providerId="ADAL" clId="{0989A060-0772-1148-A21F-101CA8CFA9E7}" dt="2024-03-06T13:59:49.727" v="6401" actId="1076"/>
          <ac:picMkLst>
            <pc:docMk/>
            <pc:sldMk cId="71759560" sldId="2147475006"/>
            <ac:picMk id="12" creationId="{712C6770-7896-E034-47B2-7A8A163F74BC}"/>
          </ac:picMkLst>
        </pc:picChg>
        <pc:picChg chg="del mod">
          <ac:chgData name="Sophie Berthelot" userId="c565a096-9d92-4d33-a956-496f047a8049" providerId="ADAL" clId="{0989A060-0772-1148-A21F-101CA8CFA9E7}" dt="2024-02-22T16:59:15.698" v="38" actId="478"/>
          <ac:picMkLst>
            <pc:docMk/>
            <pc:sldMk cId="71759560" sldId="2147475006"/>
            <ac:picMk id="24" creationId="{1EBDF340-AAD0-C887-F598-A6F1680313BB}"/>
          </ac:picMkLst>
        </pc:picChg>
        <pc:picChg chg="mod">
          <ac:chgData name="Sophie Berthelot" userId="c565a096-9d92-4d33-a956-496f047a8049" providerId="ADAL" clId="{0989A060-0772-1148-A21F-101CA8CFA9E7}" dt="2024-03-06T13:58:44.600" v="6375" actId="1036"/>
          <ac:picMkLst>
            <pc:docMk/>
            <pc:sldMk cId="71759560" sldId="2147475006"/>
            <ac:picMk id="30" creationId="{F37D114C-F1FC-7309-579D-948649A8C9A7}"/>
          </ac:picMkLst>
        </pc:picChg>
      </pc:sldChg>
      <pc:sldChg chg="modSp mod">
        <pc:chgData name="Sophie Berthelot" userId="c565a096-9d92-4d33-a956-496f047a8049" providerId="ADAL" clId="{0989A060-0772-1148-A21F-101CA8CFA9E7}" dt="2024-03-06T15:35:29.835" v="6418" actId="255"/>
        <pc:sldMkLst>
          <pc:docMk/>
          <pc:sldMk cId="4233758373" sldId="2147475007"/>
        </pc:sldMkLst>
        <pc:spChg chg="mod">
          <ac:chgData name="Sophie Berthelot" userId="c565a096-9d92-4d33-a956-496f047a8049" providerId="ADAL" clId="{0989A060-0772-1148-A21F-101CA8CFA9E7}" dt="2024-03-06T15:35:29.835" v="6418" actId="255"/>
          <ac:spMkLst>
            <pc:docMk/>
            <pc:sldMk cId="4233758373" sldId="2147475007"/>
            <ac:spMk id="13" creationId="{4A3A4496-520F-8FD4-54F0-4DF8FDC8FCE1}"/>
          </ac:spMkLst>
        </pc:spChg>
        <pc:spChg chg="mod">
          <ac:chgData name="Sophie Berthelot" userId="c565a096-9d92-4d33-a956-496f047a8049" providerId="ADAL" clId="{0989A060-0772-1148-A21F-101CA8CFA9E7}" dt="2024-03-06T15:35:00.050" v="6416" actId="20577"/>
          <ac:spMkLst>
            <pc:docMk/>
            <pc:sldMk cId="4233758373" sldId="2147475007"/>
            <ac:spMk id="16" creationId="{C13FDBB5-3452-DAD4-C5E0-DEAC2E8CF2E3}"/>
          </ac:spMkLst>
        </pc:spChg>
      </pc:sldChg>
      <pc:sldChg chg="modSp mod">
        <pc:chgData name="Sophie Berthelot" userId="c565a096-9d92-4d33-a956-496f047a8049" providerId="ADAL" clId="{0989A060-0772-1148-A21F-101CA8CFA9E7}" dt="2024-03-06T15:42:59.059" v="6441" actId="20577"/>
        <pc:sldMkLst>
          <pc:docMk/>
          <pc:sldMk cId="2558396482" sldId="2147475008"/>
        </pc:sldMkLst>
        <pc:spChg chg="mod">
          <ac:chgData name="Sophie Berthelot" userId="c565a096-9d92-4d33-a956-496f047a8049" providerId="ADAL" clId="{0989A060-0772-1148-A21F-101CA8CFA9E7}" dt="2024-03-06T15:42:22.143" v="6427" actId="1076"/>
          <ac:spMkLst>
            <pc:docMk/>
            <pc:sldMk cId="2558396482" sldId="2147475008"/>
            <ac:spMk id="3" creationId="{B2DDB973-F324-6162-D36A-57FC2E6E961F}"/>
          </ac:spMkLst>
        </pc:spChg>
        <pc:spChg chg="mod">
          <ac:chgData name="Sophie Berthelot" userId="c565a096-9d92-4d33-a956-496f047a8049" providerId="ADAL" clId="{0989A060-0772-1148-A21F-101CA8CFA9E7}" dt="2024-03-06T15:42:59.059" v="6441" actId="20577"/>
          <ac:spMkLst>
            <pc:docMk/>
            <pc:sldMk cId="2558396482" sldId="2147475008"/>
            <ac:spMk id="16" creationId="{D8BF442F-21B6-FBF8-550F-817CC5E1C0FC}"/>
          </ac:spMkLst>
        </pc:spChg>
      </pc:sldChg>
      <pc:sldChg chg="modSp mod">
        <pc:chgData name="Sophie Berthelot" userId="c565a096-9d92-4d33-a956-496f047a8049" providerId="ADAL" clId="{0989A060-0772-1148-A21F-101CA8CFA9E7}" dt="2024-03-06T16:00:26.956" v="6505" actId="1076"/>
        <pc:sldMkLst>
          <pc:docMk/>
          <pc:sldMk cId="2279909145" sldId="2147475009"/>
        </pc:sldMkLst>
        <pc:spChg chg="mod">
          <ac:chgData name="Sophie Berthelot" userId="c565a096-9d92-4d33-a956-496f047a8049" providerId="ADAL" clId="{0989A060-0772-1148-A21F-101CA8CFA9E7}" dt="2024-03-06T15:58:31.827" v="6452" actId="408"/>
          <ac:spMkLst>
            <pc:docMk/>
            <pc:sldMk cId="2279909145" sldId="2147475009"/>
            <ac:spMk id="8" creationId="{E7B87BBE-9E9E-9304-A234-D2797B4C1233}"/>
          </ac:spMkLst>
        </pc:spChg>
        <pc:spChg chg="mod">
          <ac:chgData name="Sophie Berthelot" userId="c565a096-9d92-4d33-a956-496f047a8049" providerId="ADAL" clId="{0989A060-0772-1148-A21F-101CA8CFA9E7}" dt="2024-03-06T15:58:31.827" v="6452" actId="408"/>
          <ac:spMkLst>
            <pc:docMk/>
            <pc:sldMk cId="2279909145" sldId="2147475009"/>
            <ac:spMk id="25" creationId="{0C4E2106-DE7C-FD49-917F-F59005037527}"/>
          </ac:spMkLst>
        </pc:spChg>
        <pc:spChg chg="mod">
          <ac:chgData name="Sophie Berthelot" userId="c565a096-9d92-4d33-a956-496f047a8049" providerId="ADAL" clId="{0989A060-0772-1148-A21F-101CA8CFA9E7}" dt="2024-03-06T15:58:31.827" v="6452" actId="408"/>
          <ac:spMkLst>
            <pc:docMk/>
            <pc:sldMk cId="2279909145" sldId="2147475009"/>
            <ac:spMk id="26" creationId="{C5997B95-5E2F-6B10-66AE-7997519404C0}"/>
          </ac:spMkLst>
        </pc:spChg>
        <pc:spChg chg="mod">
          <ac:chgData name="Sophie Berthelot" userId="c565a096-9d92-4d33-a956-496f047a8049" providerId="ADAL" clId="{0989A060-0772-1148-A21F-101CA8CFA9E7}" dt="2024-03-06T15:58:31.827" v="6452" actId="408"/>
          <ac:spMkLst>
            <pc:docMk/>
            <pc:sldMk cId="2279909145" sldId="2147475009"/>
            <ac:spMk id="27" creationId="{069E26B3-38E8-84CC-CE84-B9176D4FE627}"/>
          </ac:spMkLst>
        </pc:spChg>
        <pc:spChg chg="mod">
          <ac:chgData name="Sophie Berthelot" userId="c565a096-9d92-4d33-a956-496f047a8049" providerId="ADAL" clId="{0989A060-0772-1148-A21F-101CA8CFA9E7}" dt="2024-03-06T15:58:31.827" v="6452" actId="408"/>
          <ac:spMkLst>
            <pc:docMk/>
            <pc:sldMk cId="2279909145" sldId="2147475009"/>
            <ac:spMk id="28" creationId="{66313A08-4ABD-1211-0C06-72F100E756BB}"/>
          </ac:spMkLst>
        </pc:spChg>
        <pc:spChg chg="mod">
          <ac:chgData name="Sophie Berthelot" userId="c565a096-9d92-4d33-a956-496f047a8049" providerId="ADAL" clId="{0989A060-0772-1148-A21F-101CA8CFA9E7}" dt="2024-03-06T15:59:55.010" v="6472" actId="408"/>
          <ac:spMkLst>
            <pc:docMk/>
            <pc:sldMk cId="2279909145" sldId="2147475009"/>
            <ac:spMk id="30" creationId="{9AC0BA82-B1F7-24CC-0A52-C2EB8E3B23B4}"/>
          </ac:spMkLst>
        </pc:spChg>
        <pc:spChg chg="mod">
          <ac:chgData name="Sophie Berthelot" userId="c565a096-9d92-4d33-a956-496f047a8049" providerId="ADAL" clId="{0989A060-0772-1148-A21F-101CA8CFA9E7}" dt="2024-03-06T16:00:16.985" v="6502" actId="1076"/>
          <ac:spMkLst>
            <pc:docMk/>
            <pc:sldMk cId="2279909145" sldId="2147475009"/>
            <ac:spMk id="31" creationId="{753F1075-C9A6-3409-E51C-40FECE0A4A43}"/>
          </ac:spMkLst>
        </pc:spChg>
        <pc:spChg chg="mod">
          <ac:chgData name="Sophie Berthelot" userId="c565a096-9d92-4d33-a956-496f047a8049" providerId="ADAL" clId="{0989A060-0772-1148-A21F-101CA8CFA9E7}" dt="2024-03-06T16:00:20.581" v="6503" actId="1076"/>
          <ac:spMkLst>
            <pc:docMk/>
            <pc:sldMk cId="2279909145" sldId="2147475009"/>
            <ac:spMk id="32" creationId="{BCFE88E5-0F19-5947-2E12-36A18C999E80}"/>
          </ac:spMkLst>
        </pc:spChg>
        <pc:spChg chg="mod">
          <ac:chgData name="Sophie Berthelot" userId="c565a096-9d92-4d33-a956-496f047a8049" providerId="ADAL" clId="{0989A060-0772-1148-A21F-101CA8CFA9E7}" dt="2024-03-06T16:00:23.919" v="6504" actId="1076"/>
          <ac:spMkLst>
            <pc:docMk/>
            <pc:sldMk cId="2279909145" sldId="2147475009"/>
            <ac:spMk id="33" creationId="{81BEDAC5-9EBC-EC58-AA51-30EF44A7A992}"/>
          </ac:spMkLst>
        </pc:spChg>
        <pc:spChg chg="mod">
          <ac:chgData name="Sophie Berthelot" userId="c565a096-9d92-4d33-a956-496f047a8049" providerId="ADAL" clId="{0989A060-0772-1148-A21F-101CA8CFA9E7}" dt="2024-03-06T16:00:26.956" v="6505" actId="1076"/>
          <ac:spMkLst>
            <pc:docMk/>
            <pc:sldMk cId="2279909145" sldId="2147475009"/>
            <ac:spMk id="34" creationId="{607DA1B8-6C75-95AC-E12A-7907638B564C}"/>
          </ac:spMkLst>
        </pc:spChg>
        <pc:picChg chg="mod">
          <ac:chgData name="Sophie Berthelot" userId="c565a096-9d92-4d33-a956-496f047a8049" providerId="ADAL" clId="{0989A060-0772-1148-A21F-101CA8CFA9E7}" dt="2024-03-06T15:59:25.319" v="6461" actId="1076"/>
          <ac:picMkLst>
            <pc:docMk/>
            <pc:sldMk cId="2279909145" sldId="2147475009"/>
            <ac:picMk id="5" creationId="{CF691E16-7F5E-5FA3-EA80-5FC4425BA2F9}"/>
          </ac:picMkLst>
        </pc:picChg>
        <pc:picChg chg="mod">
          <ac:chgData name="Sophie Berthelot" userId="c565a096-9d92-4d33-a956-496f047a8049" providerId="ADAL" clId="{0989A060-0772-1148-A21F-101CA8CFA9E7}" dt="2024-03-06T15:59:06.197" v="6456" actId="1076"/>
          <ac:picMkLst>
            <pc:docMk/>
            <pc:sldMk cId="2279909145" sldId="2147475009"/>
            <ac:picMk id="6" creationId="{A1F718BB-C4EE-5BE1-2899-C6DB7B61D38A}"/>
          </ac:picMkLst>
        </pc:picChg>
        <pc:picChg chg="mod">
          <ac:chgData name="Sophie Berthelot" userId="c565a096-9d92-4d33-a956-496f047a8049" providerId="ADAL" clId="{0989A060-0772-1148-A21F-101CA8CFA9E7}" dt="2024-03-06T15:59:15.617" v="6459" actId="1076"/>
          <ac:picMkLst>
            <pc:docMk/>
            <pc:sldMk cId="2279909145" sldId="2147475009"/>
            <ac:picMk id="19" creationId="{1DD49AB3-AD8C-EB62-42A4-11BD4E8A56C7}"/>
          </ac:picMkLst>
        </pc:picChg>
        <pc:picChg chg="mod">
          <ac:chgData name="Sophie Berthelot" userId="c565a096-9d92-4d33-a956-496f047a8049" providerId="ADAL" clId="{0989A060-0772-1148-A21F-101CA8CFA9E7}" dt="2024-03-06T15:59:12.300" v="6458" actId="1076"/>
          <ac:picMkLst>
            <pc:docMk/>
            <pc:sldMk cId="2279909145" sldId="2147475009"/>
            <ac:picMk id="23" creationId="{B6889D21-4EB7-0D36-BD90-6CAA8581F8C7}"/>
          </ac:picMkLst>
        </pc:picChg>
        <pc:picChg chg="mod">
          <ac:chgData name="Sophie Berthelot" userId="c565a096-9d92-4d33-a956-496f047a8049" providerId="ADAL" clId="{0989A060-0772-1148-A21F-101CA8CFA9E7}" dt="2024-03-06T15:59:10.147" v="6457" actId="1076"/>
          <ac:picMkLst>
            <pc:docMk/>
            <pc:sldMk cId="2279909145" sldId="2147475009"/>
            <ac:picMk id="36" creationId="{5F1D4B54-D013-08FF-3D2D-89E996ED2671}"/>
          </ac:picMkLst>
        </pc:picChg>
      </pc:sldChg>
      <pc:sldChg chg="modSp mod">
        <pc:chgData name="Sophie Berthelot" userId="c565a096-9d92-4d33-a956-496f047a8049" providerId="ADAL" clId="{0989A060-0772-1148-A21F-101CA8CFA9E7}" dt="2024-03-06T13:44:28.754" v="6221" actId="20577"/>
        <pc:sldMkLst>
          <pc:docMk/>
          <pc:sldMk cId="4053234733" sldId="2147475011"/>
        </pc:sldMkLst>
        <pc:spChg chg="mod">
          <ac:chgData name="Sophie Berthelot" userId="c565a096-9d92-4d33-a956-496f047a8049" providerId="ADAL" clId="{0989A060-0772-1148-A21F-101CA8CFA9E7}" dt="2024-03-06T13:44:28.754" v="6221" actId="20577"/>
          <ac:spMkLst>
            <pc:docMk/>
            <pc:sldMk cId="4053234733" sldId="2147475011"/>
            <ac:spMk id="25" creationId="{49C34C99-5874-77C3-B245-3E7B737BA14C}"/>
          </ac:spMkLst>
        </pc:spChg>
      </pc:sldChg>
      <pc:sldChg chg="modSp mod">
        <pc:chgData name="Sophie Berthelot" userId="c565a096-9d92-4d33-a956-496f047a8049" providerId="ADAL" clId="{0989A060-0772-1148-A21F-101CA8CFA9E7}" dt="2024-03-12T16:11:22.986" v="7326" actId="20577"/>
        <pc:sldMkLst>
          <pc:docMk/>
          <pc:sldMk cId="2404906907" sldId="2147475012"/>
        </pc:sldMkLst>
        <pc:spChg chg="mod">
          <ac:chgData name="Sophie Berthelot" userId="c565a096-9d92-4d33-a956-496f047a8049" providerId="ADAL" clId="{0989A060-0772-1148-A21F-101CA8CFA9E7}" dt="2024-03-12T16:11:22.986" v="7326" actId="20577"/>
          <ac:spMkLst>
            <pc:docMk/>
            <pc:sldMk cId="2404906907" sldId="2147475012"/>
            <ac:spMk id="2" creationId="{80EEBB9A-03C6-0D2A-6638-13B0A8AA7D1B}"/>
          </ac:spMkLst>
        </pc:spChg>
      </pc:sldChg>
      <pc:sldChg chg="modSp mod">
        <pc:chgData name="Sophie Berthelot" userId="c565a096-9d92-4d33-a956-496f047a8049" providerId="ADAL" clId="{0989A060-0772-1148-A21F-101CA8CFA9E7}" dt="2024-03-06T16:07:59.051" v="6513" actId="1076"/>
        <pc:sldMkLst>
          <pc:docMk/>
          <pc:sldMk cId="973764778" sldId="2147475015"/>
        </pc:sldMkLst>
        <pc:spChg chg="mod">
          <ac:chgData name="Sophie Berthelot" userId="c565a096-9d92-4d33-a956-496f047a8049" providerId="ADAL" clId="{0989A060-0772-1148-A21F-101CA8CFA9E7}" dt="2024-03-06T16:07:15.098" v="6506" actId="20577"/>
          <ac:spMkLst>
            <pc:docMk/>
            <pc:sldMk cId="973764778" sldId="2147475015"/>
            <ac:spMk id="2" creationId="{5E7599EC-0E69-97F4-00F5-61365FFEEA48}"/>
          </ac:spMkLst>
        </pc:spChg>
        <pc:spChg chg="mod">
          <ac:chgData name="Sophie Berthelot" userId="c565a096-9d92-4d33-a956-496f047a8049" providerId="ADAL" clId="{0989A060-0772-1148-A21F-101CA8CFA9E7}" dt="2024-03-06T16:07:59.051" v="6513" actId="1076"/>
          <ac:spMkLst>
            <pc:docMk/>
            <pc:sldMk cId="973764778" sldId="2147475015"/>
            <ac:spMk id="3" creationId="{876CF577-65A7-B0C1-0E42-BE8999A9FDE2}"/>
          </ac:spMkLst>
        </pc:spChg>
        <pc:spChg chg="mod">
          <ac:chgData name="Sophie Berthelot" userId="c565a096-9d92-4d33-a956-496f047a8049" providerId="ADAL" clId="{0989A060-0772-1148-A21F-101CA8CFA9E7}" dt="2024-03-06T16:07:47.135" v="6510" actId="1076"/>
          <ac:spMkLst>
            <pc:docMk/>
            <pc:sldMk cId="973764778" sldId="2147475015"/>
            <ac:spMk id="4" creationId="{0AECF36E-CDAF-60DD-98C5-026AFDF5C74F}"/>
          </ac:spMkLst>
        </pc:spChg>
        <pc:spChg chg="mod">
          <ac:chgData name="Sophie Berthelot" userId="c565a096-9d92-4d33-a956-496f047a8049" providerId="ADAL" clId="{0989A060-0772-1148-A21F-101CA8CFA9E7}" dt="2024-03-06T16:07:16.743" v="6508" actId="20577"/>
          <ac:spMkLst>
            <pc:docMk/>
            <pc:sldMk cId="973764778" sldId="2147475015"/>
            <ac:spMk id="6" creationId="{F6A888CB-D33B-071C-90B4-C0E9AFF9C50A}"/>
          </ac:spMkLst>
        </pc:spChg>
        <pc:spChg chg="mod">
          <ac:chgData name="Sophie Berthelot" userId="c565a096-9d92-4d33-a956-496f047a8049" providerId="ADAL" clId="{0989A060-0772-1148-A21F-101CA8CFA9E7}" dt="2024-03-05T09:49:05.541" v="3789" actId="20577"/>
          <ac:spMkLst>
            <pc:docMk/>
            <pc:sldMk cId="973764778" sldId="2147475015"/>
            <ac:spMk id="8" creationId="{F47C145D-F5CB-DD3A-32CF-DF274C93EBB2}"/>
          </ac:spMkLst>
        </pc:spChg>
      </pc:sldChg>
      <pc:sldChg chg="addSp modSp mod">
        <pc:chgData name="Sophie Berthelot" userId="c565a096-9d92-4d33-a956-496f047a8049" providerId="ADAL" clId="{0989A060-0772-1148-A21F-101CA8CFA9E7}" dt="2024-03-06T16:10:31.366" v="6520" actId="20577"/>
        <pc:sldMkLst>
          <pc:docMk/>
          <pc:sldMk cId="2120535105" sldId="2147475016"/>
        </pc:sldMkLst>
        <pc:spChg chg="mod">
          <ac:chgData name="Sophie Berthelot" userId="c565a096-9d92-4d33-a956-496f047a8049" providerId="ADAL" clId="{0989A060-0772-1148-A21F-101CA8CFA9E7}" dt="2024-03-06T16:09:44.166" v="6515" actId="20577"/>
          <ac:spMkLst>
            <pc:docMk/>
            <pc:sldMk cId="2120535105" sldId="2147475016"/>
            <ac:spMk id="2" creationId="{EAF7BD8E-72EC-90F0-A923-7100DA562F2A}"/>
          </ac:spMkLst>
        </pc:spChg>
        <pc:spChg chg="mod">
          <ac:chgData name="Sophie Berthelot" userId="c565a096-9d92-4d33-a956-496f047a8049" providerId="ADAL" clId="{0989A060-0772-1148-A21F-101CA8CFA9E7}" dt="2024-03-05T09:49:28.086" v="3792" actId="20577"/>
          <ac:spMkLst>
            <pc:docMk/>
            <pc:sldMk cId="2120535105" sldId="2147475016"/>
            <ac:spMk id="16" creationId="{9D0713CE-8C8E-8BE5-E91A-46BC0833F645}"/>
          </ac:spMkLst>
        </pc:spChg>
        <pc:spChg chg="mod">
          <ac:chgData name="Sophie Berthelot" userId="c565a096-9d92-4d33-a956-496f047a8049" providerId="ADAL" clId="{0989A060-0772-1148-A21F-101CA8CFA9E7}" dt="2024-03-06T16:10:06.385" v="6516" actId="20577"/>
          <ac:spMkLst>
            <pc:docMk/>
            <pc:sldMk cId="2120535105" sldId="2147475016"/>
            <ac:spMk id="19" creationId="{D1A26C2E-A1B0-A709-648A-260FD5D29245}"/>
          </ac:spMkLst>
        </pc:spChg>
        <pc:spChg chg="mod">
          <ac:chgData name="Sophie Berthelot" userId="c565a096-9d92-4d33-a956-496f047a8049" providerId="ADAL" clId="{0989A060-0772-1148-A21F-101CA8CFA9E7}" dt="2024-03-06T16:10:31.366" v="6520" actId="20577"/>
          <ac:spMkLst>
            <pc:docMk/>
            <pc:sldMk cId="2120535105" sldId="2147475016"/>
            <ac:spMk id="20" creationId="{9AF8216E-5DFF-6DF4-92C5-DBA6EADFF734}"/>
          </ac:spMkLst>
        </pc:spChg>
        <pc:spChg chg="mod">
          <ac:chgData name="Sophie Berthelot" userId="c565a096-9d92-4d33-a956-496f047a8049" providerId="ADAL" clId="{0989A060-0772-1148-A21F-101CA8CFA9E7}" dt="2024-03-05T09:50:04.573" v="3808" actId="20577"/>
          <ac:spMkLst>
            <pc:docMk/>
            <pc:sldMk cId="2120535105" sldId="2147475016"/>
            <ac:spMk id="21" creationId="{C2DA2005-3BC8-2A8B-E07F-C344D7FE530F}"/>
          </ac:spMkLst>
        </pc:spChg>
        <pc:spChg chg="mod">
          <ac:chgData name="Sophie Berthelot" userId="c565a096-9d92-4d33-a956-496f047a8049" providerId="ADAL" clId="{0989A060-0772-1148-A21F-101CA8CFA9E7}" dt="2024-03-05T09:50:33.872" v="3829" actId="20577"/>
          <ac:spMkLst>
            <pc:docMk/>
            <pc:sldMk cId="2120535105" sldId="2147475016"/>
            <ac:spMk id="22" creationId="{74A9139D-41FC-14EF-31C8-BBCB6DD2CE6D}"/>
          </ac:spMkLst>
        </pc:spChg>
        <pc:picChg chg="add mod">
          <ac:chgData name="Sophie Berthelot" userId="c565a096-9d92-4d33-a956-496f047a8049" providerId="ADAL" clId="{0989A060-0772-1148-A21F-101CA8CFA9E7}" dt="2024-02-29T16:35:30.998" v="1187" actId="14100"/>
          <ac:picMkLst>
            <pc:docMk/>
            <pc:sldMk cId="2120535105" sldId="2147475016"/>
            <ac:picMk id="8" creationId="{F717CD6F-3AF0-0175-D677-A742198F7CF2}"/>
          </ac:picMkLst>
        </pc:picChg>
        <pc:picChg chg="add mod">
          <ac:chgData name="Sophie Berthelot" userId="c565a096-9d92-4d33-a956-496f047a8049" providerId="ADAL" clId="{0989A060-0772-1148-A21F-101CA8CFA9E7}" dt="2024-02-29T16:34:53.126" v="1185" actId="14100"/>
          <ac:picMkLst>
            <pc:docMk/>
            <pc:sldMk cId="2120535105" sldId="2147475016"/>
            <ac:picMk id="10" creationId="{9802D74D-31BB-62FD-5E3A-0D4DD167CE7E}"/>
          </ac:picMkLst>
        </pc:picChg>
        <pc:picChg chg="add mod">
          <ac:chgData name="Sophie Berthelot" userId="c565a096-9d92-4d33-a956-496f047a8049" providerId="ADAL" clId="{0989A060-0772-1148-A21F-101CA8CFA9E7}" dt="2024-02-29T16:34:31.105" v="1180" actId="1038"/>
          <ac:picMkLst>
            <pc:docMk/>
            <pc:sldMk cId="2120535105" sldId="2147475016"/>
            <ac:picMk id="15" creationId="{C65DBF29-1654-87EE-BCBA-0CBF88AE7EA6}"/>
          </ac:picMkLst>
        </pc:picChg>
        <pc:picChg chg="add mod modCrop">
          <ac:chgData name="Sophie Berthelot" userId="c565a096-9d92-4d33-a956-496f047a8049" providerId="ADAL" clId="{0989A060-0772-1148-A21F-101CA8CFA9E7}" dt="2024-02-29T16:33:19.989" v="1172" actId="1036"/>
          <ac:picMkLst>
            <pc:docMk/>
            <pc:sldMk cId="2120535105" sldId="2147475016"/>
            <ac:picMk id="24" creationId="{7FF5F1AC-271F-78E2-0A77-678D89792012}"/>
          </ac:picMkLst>
        </pc:picChg>
        <pc:picChg chg="add mod modCrop">
          <ac:chgData name="Sophie Berthelot" userId="c565a096-9d92-4d33-a956-496f047a8049" providerId="ADAL" clId="{0989A060-0772-1148-A21F-101CA8CFA9E7}" dt="2024-02-29T16:33:14.990" v="1171" actId="732"/>
          <ac:picMkLst>
            <pc:docMk/>
            <pc:sldMk cId="2120535105" sldId="2147475016"/>
            <ac:picMk id="25" creationId="{F29133A0-1F17-6F9A-D1A5-D9364699F999}"/>
          </ac:picMkLst>
        </pc:picChg>
      </pc:sldChg>
      <pc:sldChg chg="addSp delSp modSp mod">
        <pc:chgData name="Sophie Berthelot" userId="c565a096-9d92-4d33-a956-496f047a8049" providerId="ADAL" clId="{0989A060-0772-1148-A21F-101CA8CFA9E7}" dt="2024-03-14T16:40:19.505" v="8184" actId="20577"/>
        <pc:sldMkLst>
          <pc:docMk/>
          <pc:sldMk cId="4101117776" sldId="2147475017"/>
        </pc:sldMkLst>
        <pc:spChg chg="add del mod">
          <ac:chgData name="Sophie Berthelot" userId="c565a096-9d92-4d33-a956-496f047a8049" providerId="ADAL" clId="{0989A060-0772-1148-A21F-101CA8CFA9E7}" dt="2024-03-04T15:53:19.277" v="1865" actId="478"/>
          <ac:spMkLst>
            <pc:docMk/>
            <pc:sldMk cId="4101117776" sldId="2147475017"/>
            <ac:spMk id="2" creationId="{58B368B1-1C6B-8C48-A827-852AEA6F8910}"/>
          </ac:spMkLst>
        </pc:spChg>
        <pc:spChg chg="add del mod">
          <ac:chgData name="Sophie Berthelot" userId="c565a096-9d92-4d33-a956-496f047a8049" providerId="ADAL" clId="{0989A060-0772-1148-A21F-101CA8CFA9E7}" dt="2024-03-12T16:37:04.980" v="7974" actId="478"/>
          <ac:spMkLst>
            <pc:docMk/>
            <pc:sldMk cId="4101117776" sldId="2147475017"/>
            <ac:spMk id="4" creationId="{0C4A25C2-C630-4D54-66A9-7984075D481B}"/>
          </ac:spMkLst>
        </pc:spChg>
        <pc:spChg chg="mod">
          <ac:chgData name="Sophie Berthelot" userId="c565a096-9d92-4d33-a956-496f047a8049" providerId="ADAL" clId="{0989A060-0772-1148-A21F-101CA8CFA9E7}" dt="2024-03-05T09:53:51.656" v="3841" actId="20577"/>
          <ac:spMkLst>
            <pc:docMk/>
            <pc:sldMk cId="4101117776" sldId="2147475017"/>
            <ac:spMk id="6" creationId="{8B38E449-0A5B-880C-CC10-7507057D3261}"/>
          </ac:spMkLst>
        </pc:spChg>
        <pc:spChg chg="mod">
          <ac:chgData name="Sophie Berthelot" userId="c565a096-9d92-4d33-a956-496f047a8049" providerId="ADAL" clId="{0989A060-0772-1148-A21F-101CA8CFA9E7}" dt="2024-03-14T16:40:19.505" v="8184" actId="20577"/>
          <ac:spMkLst>
            <pc:docMk/>
            <pc:sldMk cId="4101117776" sldId="2147475017"/>
            <ac:spMk id="10" creationId="{C30CAB49-8F34-D184-EE34-775534A7DB6A}"/>
          </ac:spMkLst>
        </pc:spChg>
        <pc:spChg chg="mod">
          <ac:chgData name="Sophie Berthelot" userId="c565a096-9d92-4d33-a956-496f047a8049" providerId="ADAL" clId="{0989A060-0772-1148-A21F-101CA8CFA9E7}" dt="2024-03-06T16:11:29.579" v="6524" actId="20577"/>
          <ac:spMkLst>
            <pc:docMk/>
            <pc:sldMk cId="4101117776" sldId="2147475017"/>
            <ac:spMk id="12" creationId="{EAE706AF-7F01-EA70-29FE-5D7A10A05DC3}"/>
          </ac:spMkLst>
        </pc:spChg>
        <pc:picChg chg="mod">
          <ac:chgData name="Sophie Berthelot" userId="c565a096-9d92-4d33-a956-496f047a8049" providerId="ADAL" clId="{0989A060-0772-1148-A21F-101CA8CFA9E7}" dt="2024-03-06T16:11:33.307" v="6527" actId="1036"/>
          <ac:picMkLst>
            <pc:docMk/>
            <pc:sldMk cId="4101117776" sldId="2147475017"/>
            <ac:picMk id="21" creationId="{65E83784-0F25-3197-683D-E75B3A82E545}"/>
          </ac:picMkLst>
        </pc:picChg>
      </pc:sldChg>
      <pc:sldChg chg="addSp modSp mod">
        <pc:chgData name="Sophie Berthelot" userId="c565a096-9d92-4d33-a956-496f047a8049" providerId="ADAL" clId="{0989A060-0772-1148-A21F-101CA8CFA9E7}" dt="2024-02-29T16:36:22.735" v="1190" actId="14100"/>
        <pc:sldMkLst>
          <pc:docMk/>
          <pc:sldMk cId="881181802" sldId="2147475018"/>
        </pc:sldMkLst>
        <pc:picChg chg="add mod">
          <ac:chgData name="Sophie Berthelot" userId="c565a096-9d92-4d33-a956-496f047a8049" providerId="ADAL" clId="{0989A060-0772-1148-A21F-101CA8CFA9E7}" dt="2024-02-29T16:36:22.735" v="1190" actId="14100"/>
          <ac:picMkLst>
            <pc:docMk/>
            <pc:sldMk cId="881181802" sldId="2147475018"/>
            <ac:picMk id="13" creationId="{ED6D9518-1522-1540-6002-E11D8ACF3DCF}"/>
          </ac:picMkLst>
        </pc:picChg>
      </pc:sldChg>
      <pc:sldChg chg="addSp delSp modSp mod">
        <pc:chgData name="Sophie Berthelot" userId="c565a096-9d92-4d33-a956-496f047a8049" providerId="ADAL" clId="{0989A060-0772-1148-A21F-101CA8CFA9E7}" dt="2024-03-21T12:59:54.769" v="8868" actId="14100"/>
        <pc:sldMkLst>
          <pc:docMk/>
          <pc:sldMk cId="1176455608" sldId="2147475019"/>
        </pc:sldMkLst>
        <pc:spChg chg="mod">
          <ac:chgData name="Sophie Berthelot" userId="c565a096-9d92-4d33-a956-496f047a8049" providerId="ADAL" clId="{0989A060-0772-1148-A21F-101CA8CFA9E7}" dt="2024-03-21T12:59:51.373" v="8867" actId="1076"/>
          <ac:spMkLst>
            <pc:docMk/>
            <pc:sldMk cId="1176455608" sldId="2147475019"/>
            <ac:spMk id="2" creationId="{C0FB05AB-3C20-5717-633D-677C3216ADEC}"/>
          </ac:spMkLst>
        </pc:spChg>
        <pc:spChg chg="add del mod">
          <ac:chgData name="Sophie Berthelot" userId="c565a096-9d92-4d33-a956-496f047a8049" providerId="ADAL" clId="{0989A060-0772-1148-A21F-101CA8CFA9E7}" dt="2024-03-19T16:21:05.938" v="8818" actId="478"/>
          <ac:spMkLst>
            <pc:docMk/>
            <pc:sldMk cId="1176455608" sldId="2147475019"/>
            <ac:spMk id="3" creationId="{C9CAD92B-59B4-B0EC-F1C3-5E85BF6BB2B9}"/>
          </ac:spMkLst>
        </pc:spChg>
        <pc:spChg chg="mod">
          <ac:chgData name="Sophie Berthelot" userId="c565a096-9d92-4d33-a956-496f047a8049" providerId="ADAL" clId="{0989A060-0772-1148-A21F-101CA8CFA9E7}" dt="2024-03-12T16:17:11.126" v="7442" actId="14100"/>
          <ac:spMkLst>
            <pc:docMk/>
            <pc:sldMk cId="1176455608" sldId="2147475019"/>
            <ac:spMk id="5" creationId="{EF30CAB9-3E55-55CD-7A5B-73B5F9689682}"/>
          </ac:spMkLst>
        </pc:spChg>
        <pc:spChg chg="mod">
          <ac:chgData name="Sophie Berthelot" userId="c565a096-9d92-4d33-a956-496f047a8049" providerId="ADAL" clId="{0989A060-0772-1148-A21F-101CA8CFA9E7}" dt="2024-02-29T15:35:56.121" v="676" actId="1035"/>
          <ac:spMkLst>
            <pc:docMk/>
            <pc:sldMk cId="1176455608" sldId="2147475019"/>
            <ac:spMk id="6" creationId="{4C94EC84-B1A3-64D6-E09E-268C4C64ECC9}"/>
          </ac:spMkLst>
        </pc:spChg>
        <pc:spChg chg="add del mod">
          <ac:chgData name="Sophie Berthelot" userId="c565a096-9d92-4d33-a956-496f047a8049" providerId="ADAL" clId="{0989A060-0772-1148-A21F-101CA8CFA9E7}" dt="2024-02-29T15:35:59.546" v="677" actId="478"/>
          <ac:spMkLst>
            <pc:docMk/>
            <pc:sldMk cId="1176455608" sldId="2147475019"/>
            <ac:spMk id="7" creationId="{98A5B9DD-354D-C342-A3CE-A79B3F3102F9}"/>
          </ac:spMkLst>
        </pc:spChg>
        <pc:spChg chg="add del">
          <ac:chgData name="Sophie Berthelot" userId="c565a096-9d92-4d33-a956-496f047a8049" providerId="ADAL" clId="{0989A060-0772-1148-A21F-101CA8CFA9E7}" dt="2024-03-05T09:58:57.668" v="3896" actId="478"/>
          <ac:spMkLst>
            <pc:docMk/>
            <pc:sldMk cId="1176455608" sldId="2147475019"/>
            <ac:spMk id="7" creationId="{A2A6095A-F165-3F81-0173-9E1529855CE8}"/>
          </ac:spMkLst>
        </pc:spChg>
        <pc:spChg chg="mod">
          <ac:chgData name="Sophie Berthelot" userId="c565a096-9d92-4d33-a956-496f047a8049" providerId="ADAL" clId="{0989A060-0772-1148-A21F-101CA8CFA9E7}" dt="2024-03-21T12:59:54.769" v="8868" actId="14100"/>
          <ac:spMkLst>
            <pc:docMk/>
            <pc:sldMk cId="1176455608" sldId="2147475019"/>
            <ac:spMk id="9" creationId="{E300C3BA-597C-D26E-C2BB-BF8122D5EE17}"/>
          </ac:spMkLst>
        </pc:spChg>
        <pc:spChg chg="mod">
          <ac:chgData name="Sophie Berthelot" userId="c565a096-9d92-4d33-a956-496f047a8049" providerId="ADAL" clId="{0989A060-0772-1148-A21F-101CA8CFA9E7}" dt="2024-03-12T16:16:38.909" v="7410" actId="20577"/>
          <ac:spMkLst>
            <pc:docMk/>
            <pc:sldMk cId="1176455608" sldId="2147475019"/>
            <ac:spMk id="11" creationId="{4D9CE86C-B5C4-0CD5-CBB1-E83946A61FC4}"/>
          </ac:spMkLst>
        </pc:spChg>
        <pc:spChg chg="mod">
          <ac:chgData name="Sophie Berthelot" userId="c565a096-9d92-4d33-a956-496f047a8049" providerId="ADAL" clId="{0989A060-0772-1148-A21F-101CA8CFA9E7}" dt="2024-03-01T10:43:21.605" v="1542" actId="1035"/>
          <ac:spMkLst>
            <pc:docMk/>
            <pc:sldMk cId="1176455608" sldId="2147475019"/>
            <ac:spMk id="12" creationId="{43B4AA70-AED0-B8DE-4672-1C43A7CB50FC}"/>
          </ac:spMkLst>
        </pc:spChg>
        <pc:spChg chg="mod">
          <ac:chgData name="Sophie Berthelot" userId="c565a096-9d92-4d33-a956-496f047a8049" providerId="ADAL" clId="{0989A060-0772-1148-A21F-101CA8CFA9E7}" dt="2024-03-12T16:15:28.846" v="7383" actId="20577"/>
          <ac:spMkLst>
            <pc:docMk/>
            <pc:sldMk cId="1176455608" sldId="2147475019"/>
            <ac:spMk id="13" creationId="{71678809-26E8-927F-1FF8-D180975DB09E}"/>
          </ac:spMkLst>
        </pc:spChg>
        <pc:spChg chg="mod">
          <ac:chgData name="Sophie Berthelot" userId="c565a096-9d92-4d33-a956-496f047a8049" providerId="ADAL" clId="{0989A060-0772-1148-A21F-101CA8CFA9E7}" dt="2024-03-12T16:13:12.634" v="7349" actId="20577"/>
          <ac:spMkLst>
            <pc:docMk/>
            <pc:sldMk cId="1176455608" sldId="2147475019"/>
            <ac:spMk id="14" creationId="{CEEA3416-7E7F-0C62-3C0E-5470430BECB8}"/>
          </ac:spMkLst>
        </pc:spChg>
        <pc:spChg chg="mod">
          <ac:chgData name="Sophie Berthelot" userId="c565a096-9d92-4d33-a956-496f047a8049" providerId="ADAL" clId="{0989A060-0772-1148-A21F-101CA8CFA9E7}" dt="2024-02-29T15:35:56.121" v="676" actId="1035"/>
          <ac:spMkLst>
            <pc:docMk/>
            <pc:sldMk cId="1176455608" sldId="2147475019"/>
            <ac:spMk id="15" creationId="{EC39134A-41B3-EE24-3204-A61D7508AF73}"/>
          </ac:spMkLst>
        </pc:spChg>
        <pc:spChg chg="add mod">
          <ac:chgData name="Sophie Berthelot" userId="c565a096-9d92-4d33-a956-496f047a8049" providerId="ADAL" clId="{0989A060-0772-1148-A21F-101CA8CFA9E7}" dt="2024-03-19T16:21:03.128" v="8817" actId="20577"/>
          <ac:spMkLst>
            <pc:docMk/>
            <pc:sldMk cId="1176455608" sldId="2147475019"/>
            <ac:spMk id="17" creationId="{060BB54B-9A4E-CDB2-EEBD-EA9297A5B97D}"/>
          </ac:spMkLst>
        </pc:spChg>
        <pc:spChg chg="add del">
          <ac:chgData name="Sophie Berthelot" userId="c565a096-9d92-4d33-a956-496f047a8049" providerId="ADAL" clId="{0989A060-0772-1148-A21F-101CA8CFA9E7}" dt="2024-03-05T09:59:15.976" v="3898" actId="478"/>
          <ac:spMkLst>
            <pc:docMk/>
            <pc:sldMk cId="1176455608" sldId="2147475019"/>
            <ac:spMk id="35" creationId="{19F88323-ECDB-FA2B-9900-7DE4B6D081C2}"/>
          </ac:spMkLst>
        </pc:spChg>
        <pc:spChg chg="add mod">
          <ac:chgData name="Sophie Berthelot" userId="c565a096-9d92-4d33-a956-496f047a8049" providerId="ADAL" clId="{0989A060-0772-1148-A21F-101CA8CFA9E7}" dt="2024-03-06T09:01:20.342" v="4157" actId="1076"/>
          <ac:spMkLst>
            <pc:docMk/>
            <pc:sldMk cId="1176455608" sldId="2147475019"/>
            <ac:spMk id="35" creationId="{45A927B8-22BA-5BCD-7CAB-596C6E5F9D19}"/>
          </ac:spMkLst>
        </pc:spChg>
        <pc:spChg chg="add del mod">
          <ac:chgData name="Sophie Berthelot" userId="c565a096-9d92-4d33-a956-496f047a8049" providerId="ADAL" clId="{0989A060-0772-1148-A21F-101CA8CFA9E7}" dt="2024-03-06T09:01:01.147" v="4151" actId="478"/>
          <ac:spMkLst>
            <pc:docMk/>
            <pc:sldMk cId="1176455608" sldId="2147475019"/>
            <ac:spMk id="36" creationId="{990C882B-9953-6716-321A-79835EC120E0}"/>
          </ac:spMkLst>
        </pc:spChg>
        <pc:spChg chg="add del">
          <ac:chgData name="Sophie Berthelot" userId="c565a096-9d92-4d33-a956-496f047a8049" providerId="ADAL" clId="{0989A060-0772-1148-A21F-101CA8CFA9E7}" dt="2024-03-06T09:00:24.892" v="4142" actId="478"/>
          <ac:spMkLst>
            <pc:docMk/>
            <pc:sldMk cId="1176455608" sldId="2147475019"/>
            <ac:spMk id="40" creationId="{F68D38B8-B3A1-7C4D-C814-1794AFD3F86B}"/>
          </ac:spMkLst>
        </pc:spChg>
        <pc:picChg chg="del mod modCrop">
          <ac:chgData name="Sophie Berthelot" userId="c565a096-9d92-4d33-a956-496f047a8049" providerId="ADAL" clId="{0989A060-0772-1148-A21F-101CA8CFA9E7}" dt="2024-03-06T08:57:48.133" v="4132" actId="478"/>
          <ac:picMkLst>
            <pc:docMk/>
            <pc:sldMk cId="1176455608" sldId="2147475019"/>
            <ac:picMk id="3" creationId="{A2147C64-EA06-75A2-1FD3-6E38B0359DBD}"/>
          </ac:picMkLst>
        </pc:picChg>
        <pc:picChg chg="add del mod">
          <ac:chgData name="Sophie Berthelot" userId="c565a096-9d92-4d33-a956-496f047a8049" providerId="ADAL" clId="{0989A060-0772-1148-A21F-101CA8CFA9E7}" dt="2024-03-06T09:00:50.161" v="4147" actId="478"/>
          <ac:picMkLst>
            <pc:docMk/>
            <pc:sldMk cId="1176455608" sldId="2147475019"/>
            <ac:picMk id="7" creationId="{0ED1D79E-7B8B-DE58-89C2-48FED1F3EBF3}"/>
          </ac:picMkLst>
        </pc:picChg>
        <pc:picChg chg="add del mod">
          <ac:chgData name="Sophie Berthelot" userId="c565a096-9d92-4d33-a956-496f047a8049" providerId="ADAL" clId="{0989A060-0772-1148-A21F-101CA8CFA9E7}" dt="2024-02-26T21:14:23.043" v="232" actId="478"/>
          <ac:picMkLst>
            <pc:docMk/>
            <pc:sldMk cId="1176455608" sldId="2147475019"/>
            <ac:picMk id="17" creationId="{A9491126-205E-9CE3-16E8-049CD5E7132E}"/>
          </ac:picMkLst>
        </pc:picChg>
        <pc:picChg chg="add mod modCrop">
          <ac:chgData name="Sophie Berthelot" userId="c565a096-9d92-4d33-a956-496f047a8049" providerId="ADAL" clId="{0989A060-0772-1148-A21F-101CA8CFA9E7}" dt="2024-03-01T10:43:27.786" v="1552" actId="1038"/>
          <ac:picMkLst>
            <pc:docMk/>
            <pc:sldMk cId="1176455608" sldId="2147475019"/>
            <ac:picMk id="18" creationId="{3403D2A1-485A-6776-C3AA-998F6B565555}"/>
          </ac:picMkLst>
        </pc:picChg>
        <pc:picChg chg="add mod modCrop">
          <ac:chgData name="Sophie Berthelot" userId="c565a096-9d92-4d33-a956-496f047a8049" providerId="ADAL" clId="{0989A060-0772-1148-A21F-101CA8CFA9E7}" dt="2024-02-29T15:35:56.121" v="676" actId="1035"/>
          <ac:picMkLst>
            <pc:docMk/>
            <pc:sldMk cId="1176455608" sldId="2147475019"/>
            <ac:picMk id="19" creationId="{D6F5CB5E-1696-1CDF-5C54-0B98818A826F}"/>
          </ac:picMkLst>
        </pc:picChg>
        <pc:picChg chg="add mod modCrop">
          <ac:chgData name="Sophie Berthelot" userId="c565a096-9d92-4d33-a956-496f047a8049" providerId="ADAL" clId="{0989A060-0772-1148-A21F-101CA8CFA9E7}" dt="2024-02-29T15:35:56.121" v="676" actId="1035"/>
          <ac:picMkLst>
            <pc:docMk/>
            <pc:sldMk cId="1176455608" sldId="2147475019"/>
            <ac:picMk id="20" creationId="{76C5D455-D677-0701-A5A3-83E94E143F02}"/>
          </ac:picMkLst>
        </pc:picChg>
        <pc:picChg chg="add mod modCrop">
          <ac:chgData name="Sophie Berthelot" userId="c565a096-9d92-4d33-a956-496f047a8049" providerId="ADAL" clId="{0989A060-0772-1148-A21F-101CA8CFA9E7}" dt="2024-02-29T15:35:56.121" v="676" actId="1035"/>
          <ac:picMkLst>
            <pc:docMk/>
            <pc:sldMk cId="1176455608" sldId="2147475019"/>
            <ac:picMk id="21" creationId="{013D5240-095B-51F8-0B98-E2FB77914A3C}"/>
          </ac:picMkLst>
        </pc:picChg>
        <pc:picChg chg="add mod modCrop">
          <ac:chgData name="Sophie Berthelot" userId="c565a096-9d92-4d33-a956-496f047a8049" providerId="ADAL" clId="{0989A060-0772-1148-A21F-101CA8CFA9E7}" dt="2024-02-29T15:35:56.121" v="676" actId="1035"/>
          <ac:picMkLst>
            <pc:docMk/>
            <pc:sldMk cId="1176455608" sldId="2147475019"/>
            <ac:picMk id="22" creationId="{CE17130D-5DE0-6E81-EDEF-760B843E0ABD}"/>
          </ac:picMkLst>
        </pc:picChg>
        <pc:picChg chg="add mod modCrop">
          <ac:chgData name="Sophie Berthelot" userId="c565a096-9d92-4d33-a956-496f047a8049" providerId="ADAL" clId="{0989A060-0772-1148-A21F-101CA8CFA9E7}" dt="2024-02-29T15:35:56.121" v="676" actId="1035"/>
          <ac:picMkLst>
            <pc:docMk/>
            <pc:sldMk cId="1176455608" sldId="2147475019"/>
            <ac:picMk id="23" creationId="{77F82D8C-BD13-B4DF-00DD-53DF4C7A9B3B}"/>
          </ac:picMkLst>
        </pc:picChg>
        <pc:picChg chg="add mod modCrop">
          <ac:chgData name="Sophie Berthelot" userId="c565a096-9d92-4d33-a956-496f047a8049" providerId="ADAL" clId="{0989A060-0772-1148-A21F-101CA8CFA9E7}" dt="2024-03-19T16:31:20.172" v="8862" actId="14826"/>
          <ac:picMkLst>
            <pc:docMk/>
            <pc:sldMk cId="1176455608" sldId="2147475019"/>
            <ac:picMk id="24" creationId="{24D84EFC-EFE8-7B00-11DA-42E4241E3B2F}"/>
          </ac:picMkLst>
        </pc:picChg>
        <pc:picChg chg="add mod modCrop">
          <ac:chgData name="Sophie Berthelot" userId="c565a096-9d92-4d33-a956-496f047a8049" providerId="ADAL" clId="{0989A060-0772-1148-A21F-101CA8CFA9E7}" dt="2024-02-29T15:35:56.121" v="676" actId="1035"/>
          <ac:picMkLst>
            <pc:docMk/>
            <pc:sldMk cId="1176455608" sldId="2147475019"/>
            <ac:picMk id="29" creationId="{EFF9954C-3051-BCBE-A035-AA9C6B33932C}"/>
          </ac:picMkLst>
        </pc:picChg>
        <pc:picChg chg="add del mod">
          <ac:chgData name="Sophie Berthelot" userId="c565a096-9d92-4d33-a956-496f047a8049" providerId="ADAL" clId="{0989A060-0772-1148-A21F-101CA8CFA9E7}" dt="2024-03-06T08:58:40.108" v="4139" actId="478"/>
          <ac:picMkLst>
            <pc:docMk/>
            <pc:sldMk cId="1176455608" sldId="2147475019"/>
            <ac:picMk id="39" creationId="{30FE6B81-A4E3-B776-6548-0E9E843C0E8D}"/>
          </ac:picMkLst>
        </pc:picChg>
      </pc:sldChg>
      <pc:sldChg chg="addSp delSp modSp mod modShow">
        <pc:chgData name="Sophie Berthelot" userId="c565a096-9d92-4d33-a956-496f047a8049" providerId="ADAL" clId="{0989A060-0772-1148-A21F-101CA8CFA9E7}" dt="2024-03-19T16:28:34.418" v="8837" actId="1076"/>
        <pc:sldMkLst>
          <pc:docMk/>
          <pc:sldMk cId="2912130637" sldId="2147475020"/>
        </pc:sldMkLst>
        <pc:spChg chg="mod">
          <ac:chgData name="Sophie Berthelot" userId="c565a096-9d92-4d33-a956-496f047a8049" providerId="ADAL" clId="{0989A060-0772-1148-A21F-101CA8CFA9E7}" dt="2024-03-04T15:32:48.409" v="1738" actId="1035"/>
          <ac:spMkLst>
            <pc:docMk/>
            <pc:sldMk cId="2912130637" sldId="2147475020"/>
            <ac:spMk id="6" creationId="{D4F99187-9CCE-48CA-D315-837DEED44833}"/>
          </ac:spMkLst>
        </pc:spChg>
        <pc:spChg chg="mod">
          <ac:chgData name="Sophie Berthelot" userId="c565a096-9d92-4d33-a956-496f047a8049" providerId="ADAL" clId="{0989A060-0772-1148-A21F-101CA8CFA9E7}" dt="2024-03-04T15:32:48.409" v="1738" actId="1035"/>
          <ac:spMkLst>
            <pc:docMk/>
            <pc:sldMk cId="2912130637" sldId="2147475020"/>
            <ac:spMk id="18" creationId="{05ED06E0-FD3F-9096-5E83-95AD85CC694D}"/>
          </ac:spMkLst>
        </pc:spChg>
        <pc:picChg chg="add mod">
          <ac:chgData name="Sophie Berthelot" userId="c565a096-9d92-4d33-a956-496f047a8049" providerId="ADAL" clId="{0989A060-0772-1148-A21F-101CA8CFA9E7}" dt="2024-03-19T16:28:34.418" v="8837" actId="1076"/>
          <ac:picMkLst>
            <pc:docMk/>
            <pc:sldMk cId="2912130637" sldId="2147475020"/>
            <ac:picMk id="2" creationId="{0A4FB970-1CAC-20E3-7E9D-9A908CBCF58F}"/>
          </ac:picMkLst>
        </pc:picChg>
        <pc:picChg chg="add del mod">
          <ac:chgData name="Sophie Berthelot" userId="c565a096-9d92-4d33-a956-496f047a8049" providerId="ADAL" clId="{0989A060-0772-1148-A21F-101CA8CFA9E7}" dt="2024-03-19T16:28:20.739" v="8834" actId="478"/>
          <ac:picMkLst>
            <pc:docMk/>
            <pc:sldMk cId="2912130637" sldId="2147475020"/>
            <ac:picMk id="7" creationId="{8760535B-A12C-5CC0-22C2-85D2E658FF75}"/>
          </ac:picMkLst>
        </pc:picChg>
      </pc:sldChg>
      <pc:sldChg chg="addSp modSp mod">
        <pc:chgData name="Sophie Berthelot" userId="c565a096-9d92-4d33-a956-496f047a8049" providerId="ADAL" clId="{0989A060-0772-1148-A21F-101CA8CFA9E7}" dt="2024-03-12T16:17:47.464" v="7443" actId="20577"/>
        <pc:sldMkLst>
          <pc:docMk/>
          <pc:sldMk cId="2000790827" sldId="2147475021"/>
        </pc:sldMkLst>
        <pc:spChg chg="mod">
          <ac:chgData name="Sophie Berthelot" userId="c565a096-9d92-4d33-a956-496f047a8049" providerId="ADAL" clId="{0989A060-0772-1148-A21F-101CA8CFA9E7}" dt="2024-03-06T16:15:54.673" v="6553" actId="1035"/>
          <ac:spMkLst>
            <pc:docMk/>
            <pc:sldMk cId="2000790827" sldId="2147475021"/>
            <ac:spMk id="2" creationId="{BB2229B0-213C-9F4C-848E-FA2C60109FED}"/>
          </ac:spMkLst>
        </pc:spChg>
        <pc:spChg chg="mod">
          <ac:chgData name="Sophie Berthelot" userId="c565a096-9d92-4d33-a956-496f047a8049" providerId="ADAL" clId="{0989A060-0772-1148-A21F-101CA8CFA9E7}" dt="2024-03-12T16:17:47.464" v="7443" actId="20577"/>
          <ac:spMkLst>
            <pc:docMk/>
            <pc:sldMk cId="2000790827" sldId="2147475021"/>
            <ac:spMk id="10" creationId="{F48A0727-30EB-77EF-7D87-C3BCBD0C253F}"/>
          </ac:spMkLst>
        </pc:spChg>
        <pc:spChg chg="mod">
          <ac:chgData name="Sophie Berthelot" userId="c565a096-9d92-4d33-a956-496f047a8049" providerId="ADAL" clId="{0989A060-0772-1148-A21F-101CA8CFA9E7}" dt="2024-03-05T10:00:50.054" v="3922" actId="1076"/>
          <ac:spMkLst>
            <pc:docMk/>
            <pc:sldMk cId="2000790827" sldId="2147475021"/>
            <ac:spMk id="29" creationId="{974B3EE5-F522-E843-1959-26A8E43D2B26}"/>
          </ac:spMkLst>
        </pc:spChg>
        <pc:spChg chg="mod">
          <ac:chgData name="Sophie Berthelot" userId="c565a096-9d92-4d33-a956-496f047a8049" providerId="ADAL" clId="{0989A060-0772-1148-A21F-101CA8CFA9E7}" dt="2024-03-06T16:14:44.400" v="6549" actId="20577"/>
          <ac:spMkLst>
            <pc:docMk/>
            <pc:sldMk cId="2000790827" sldId="2147475021"/>
            <ac:spMk id="31" creationId="{0CF4081A-F6D8-56AA-FA8D-A620AE0B505D}"/>
          </ac:spMkLst>
        </pc:spChg>
        <pc:picChg chg="add mod">
          <ac:chgData name="Sophie Berthelot" userId="c565a096-9d92-4d33-a956-496f047a8049" providerId="ADAL" clId="{0989A060-0772-1148-A21F-101CA8CFA9E7}" dt="2024-03-04T15:34:34.755" v="1773" actId="1076"/>
          <ac:picMkLst>
            <pc:docMk/>
            <pc:sldMk cId="2000790827" sldId="2147475021"/>
            <ac:picMk id="3" creationId="{9F314564-0392-CC84-C981-3328CDA5F277}"/>
          </ac:picMkLst>
        </pc:picChg>
        <pc:picChg chg="add mod">
          <ac:chgData name="Sophie Berthelot" userId="c565a096-9d92-4d33-a956-496f047a8049" providerId="ADAL" clId="{0989A060-0772-1148-A21F-101CA8CFA9E7}" dt="2024-03-06T16:16:39.370" v="6555" actId="1038"/>
          <ac:picMkLst>
            <pc:docMk/>
            <pc:sldMk cId="2000790827" sldId="2147475021"/>
            <ac:picMk id="4" creationId="{EF8D1896-FC50-A03E-BA44-E2F9A1CEFECC}"/>
          </ac:picMkLst>
        </pc:picChg>
        <pc:picChg chg="add mod">
          <ac:chgData name="Sophie Berthelot" userId="c565a096-9d92-4d33-a956-496f047a8049" providerId="ADAL" clId="{0989A060-0772-1148-A21F-101CA8CFA9E7}" dt="2024-03-04T15:34:44.341" v="1777" actId="1076"/>
          <ac:picMkLst>
            <pc:docMk/>
            <pc:sldMk cId="2000790827" sldId="2147475021"/>
            <ac:picMk id="7" creationId="{5E74FA35-9133-1A73-2DE6-5C8D48A85B7C}"/>
          </ac:picMkLst>
        </pc:picChg>
        <pc:picChg chg="mod">
          <ac:chgData name="Sophie Berthelot" userId="c565a096-9d92-4d33-a956-496f047a8049" providerId="ADAL" clId="{0989A060-0772-1148-A21F-101CA8CFA9E7}" dt="2024-03-04T15:34:30.440" v="1771" actId="1076"/>
          <ac:picMkLst>
            <pc:docMk/>
            <pc:sldMk cId="2000790827" sldId="2147475021"/>
            <ac:picMk id="13" creationId="{B9F64169-00C6-DFED-2282-F8E68B4B5E77}"/>
          </ac:picMkLst>
        </pc:picChg>
        <pc:picChg chg="mod">
          <ac:chgData name="Sophie Berthelot" userId="c565a096-9d92-4d33-a956-496f047a8049" providerId="ADAL" clId="{0989A060-0772-1148-A21F-101CA8CFA9E7}" dt="2024-03-04T15:34:36.688" v="1774" actId="1076"/>
          <ac:picMkLst>
            <pc:docMk/>
            <pc:sldMk cId="2000790827" sldId="2147475021"/>
            <ac:picMk id="15" creationId="{2D830326-E7A1-13A0-83DF-C87C95F41DAE}"/>
          </ac:picMkLst>
        </pc:picChg>
        <pc:picChg chg="mod">
          <ac:chgData name="Sophie Berthelot" userId="c565a096-9d92-4d33-a956-496f047a8049" providerId="ADAL" clId="{0989A060-0772-1148-A21F-101CA8CFA9E7}" dt="2024-03-04T15:34:39.556" v="1775" actId="1076"/>
          <ac:picMkLst>
            <pc:docMk/>
            <pc:sldMk cId="2000790827" sldId="2147475021"/>
            <ac:picMk id="19" creationId="{0FFF576B-B72B-BE7C-8BD2-055CD74BA1F5}"/>
          </ac:picMkLst>
        </pc:picChg>
        <pc:picChg chg="mod">
          <ac:chgData name="Sophie Berthelot" userId="c565a096-9d92-4d33-a956-496f047a8049" providerId="ADAL" clId="{0989A060-0772-1148-A21F-101CA8CFA9E7}" dt="2024-03-05T10:00:38.965" v="3920" actId="1076"/>
          <ac:picMkLst>
            <pc:docMk/>
            <pc:sldMk cId="2000790827" sldId="2147475021"/>
            <ac:picMk id="28" creationId="{9D7CCAE5-D981-BB00-06B5-A31CEA227103}"/>
          </ac:picMkLst>
        </pc:picChg>
      </pc:sldChg>
      <pc:sldChg chg="addSp modSp mod">
        <pc:chgData name="Sophie Berthelot" userId="c565a096-9d92-4d33-a956-496f047a8049" providerId="ADAL" clId="{0989A060-0772-1148-A21F-101CA8CFA9E7}" dt="2024-02-29T16:43:55.198" v="1228" actId="14100"/>
        <pc:sldMkLst>
          <pc:docMk/>
          <pc:sldMk cId="3527786446" sldId="2147475022"/>
        </pc:sldMkLst>
        <pc:picChg chg="add mod">
          <ac:chgData name="Sophie Berthelot" userId="c565a096-9d92-4d33-a956-496f047a8049" providerId="ADAL" clId="{0989A060-0772-1148-A21F-101CA8CFA9E7}" dt="2024-02-29T16:43:55.198" v="1228" actId="14100"/>
          <ac:picMkLst>
            <pc:docMk/>
            <pc:sldMk cId="3527786446" sldId="2147475022"/>
            <ac:picMk id="22" creationId="{AA6134E2-4B65-020B-3EE3-FE6657F95075}"/>
          </ac:picMkLst>
        </pc:picChg>
        <pc:picChg chg="add mod">
          <ac:chgData name="Sophie Berthelot" userId="c565a096-9d92-4d33-a956-496f047a8049" providerId="ADAL" clId="{0989A060-0772-1148-A21F-101CA8CFA9E7}" dt="2024-02-29T16:41:29.254" v="1219" actId="14100"/>
          <ac:picMkLst>
            <pc:docMk/>
            <pc:sldMk cId="3527786446" sldId="2147475022"/>
            <ac:picMk id="26" creationId="{F793D5B6-B833-843E-4186-E5A9DC0C1E11}"/>
          </ac:picMkLst>
        </pc:picChg>
        <pc:picChg chg="add mod">
          <ac:chgData name="Sophie Berthelot" userId="c565a096-9d92-4d33-a956-496f047a8049" providerId="ADAL" clId="{0989A060-0772-1148-A21F-101CA8CFA9E7}" dt="2024-02-29T16:40:52.006" v="1213" actId="1076"/>
          <ac:picMkLst>
            <pc:docMk/>
            <pc:sldMk cId="3527786446" sldId="2147475022"/>
            <ac:picMk id="30" creationId="{97282AF7-B64F-2228-4657-E70F478A4F86}"/>
          </ac:picMkLst>
        </pc:picChg>
        <pc:picChg chg="add mod">
          <ac:chgData name="Sophie Berthelot" userId="c565a096-9d92-4d33-a956-496f047a8049" providerId="ADAL" clId="{0989A060-0772-1148-A21F-101CA8CFA9E7}" dt="2024-02-29T16:41:05.563" v="1216" actId="14100"/>
          <ac:picMkLst>
            <pc:docMk/>
            <pc:sldMk cId="3527786446" sldId="2147475022"/>
            <ac:picMk id="34" creationId="{7F44E863-785B-C01D-F405-9B3934307718}"/>
          </ac:picMkLst>
        </pc:picChg>
      </pc:sldChg>
      <pc:sldChg chg="addSp delSp modSp mod">
        <pc:chgData name="Sophie Berthelot" userId="c565a096-9d92-4d33-a956-496f047a8049" providerId="ADAL" clId="{0989A060-0772-1148-A21F-101CA8CFA9E7}" dt="2024-03-06T16:18:39.448" v="6577" actId="1035"/>
        <pc:sldMkLst>
          <pc:docMk/>
          <pc:sldMk cId="3299868818" sldId="2147475023"/>
        </pc:sldMkLst>
        <pc:spChg chg="mod">
          <ac:chgData name="Sophie Berthelot" userId="c565a096-9d92-4d33-a956-496f047a8049" providerId="ADAL" clId="{0989A060-0772-1148-A21F-101CA8CFA9E7}" dt="2024-03-06T16:17:42.008" v="6568" actId="20577"/>
          <ac:spMkLst>
            <pc:docMk/>
            <pc:sldMk cId="3299868818" sldId="2147475023"/>
            <ac:spMk id="7" creationId="{B52F7AFA-A6C2-CE67-C1AA-7F2A279EFE98}"/>
          </ac:spMkLst>
        </pc:spChg>
        <pc:spChg chg="mod">
          <ac:chgData name="Sophie Berthelot" userId="c565a096-9d92-4d33-a956-496f047a8049" providerId="ADAL" clId="{0989A060-0772-1148-A21F-101CA8CFA9E7}" dt="2024-03-06T16:18:31.567" v="6574" actId="1035"/>
          <ac:spMkLst>
            <pc:docMk/>
            <pc:sldMk cId="3299868818" sldId="2147475023"/>
            <ac:spMk id="12" creationId="{0A6C9937-9B85-4611-C711-BE5B36921C31}"/>
          </ac:spMkLst>
        </pc:spChg>
        <pc:spChg chg="mod">
          <ac:chgData name="Sophie Berthelot" userId="c565a096-9d92-4d33-a956-496f047a8049" providerId="ADAL" clId="{0989A060-0772-1148-A21F-101CA8CFA9E7}" dt="2024-03-06T16:18:28.450" v="6572" actId="1035"/>
          <ac:spMkLst>
            <pc:docMk/>
            <pc:sldMk cId="3299868818" sldId="2147475023"/>
            <ac:spMk id="14" creationId="{A1CD6982-789D-A95C-F8D8-86AEFD05561D}"/>
          </ac:spMkLst>
        </pc:spChg>
        <pc:spChg chg="add del mod">
          <ac:chgData name="Sophie Berthelot" userId="c565a096-9d92-4d33-a956-496f047a8049" providerId="ADAL" clId="{0989A060-0772-1148-A21F-101CA8CFA9E7}" dt="2024-02-26T21:25:21.979" v="262" actId="478"/>
          <ac:spMkLst>
            <pc:docMk/>
            <pc:sldMk cId="3299868818" sldId="2147475023"/>
            <ac:spMk id="17" creationId="{6456689D-2CC3-F847-A8E9-39AF5423505C}"/>
          </ac:spMkLst>
        </pc:spChg>
        <pc:spChg chg="mod">
          <ac:chgData name="Sophie Berthelot" userId="c565a096-9d92-4d33-a956-496f047a8049" providerId="ADAL" clId="{0989A060-0772-1148-A21F-101CA8CFA9E7}" dt="2024-03-06T16:16:59.258" v="6558" actId="1076"/>
          <ac:spMkLst>
            <pc:docMk/>
            <pc:sldMk cId="3299868818" sldId="2147475023"/>
            <ac:spMk id="18" creationId="{82F44DC5-87A4-9A26-F0ED-0576F82388A9}"/>
          </ac:spMkLst>
        </pc:spChg>
        <pc:spChg chg="mod">
          <ac:chgData name="Sophie Berthelot" userId="c565a096-9d92-4d33-a956-496f047a8049" providerId="ADAL" clId="{0989A060-0772-1148-A21F-101CA8CFA9E7}" dt="2024-03-06T16:18:39.448" v="6577" actId="1035"/>
          <ac:spMkLst>
            <pc:docMk/>
            <pc:sldMk cId="3299868818" sldId="2147475023"/>
            <ac:spMk id="31" creationId="{E4013D73-A8C2-F37E-C3FF-03AC007953CE}"/>
          </ac:spMkLst>
        </pc:spChg>
        <pc:spChg chg="mod">
          <ac:chgData name="Sophie Berthelot" userId="c565a096-9d92-4d33-a956-496f047a8049" providerId="ADAL" clId="{0989A060-0772-1148-A21F-101CA8CFA9E7}" dt="2024-02-26T21:24:56.431" v="261" actId="20577"/>
          <ac:spMkLst>
            <pc:docMk/>
            <pc:sldMk cId="3299868818" sldId="2147475023"/>
            <ac:spMk id="32" creationId="{03E5546A-D7AF-5B96-E07C-83A546EC9EE0}"/>
          </ac:spMkLst>
        </pc:spChg>
        <pc:spChg chg="mod">
          <ac:chgData name="Sophie Berthelot" userId="c565a096-9d92-4d33-a956-496f047a8049" providerId="ADAL" clId="{0989A060-0772-1148-A21F-101CA8CFA9E7}" dt="2024-02-26T21:21:30.292" v="255" actId="20577"/>
          <ac:spMkLst>
            <pc:docMk/>
            <pc:sldMk cId="3299868818" sldId="2147475023"/>
            <ac:spMk id="33" creationId="{F98E3BA5-A36C-9689-34D0-A26AF182B0EB}"/>
          </ac:spMkLst>
        </pc:spChg>
        <pc:picChg chg="del">
          <ac:chgData name="Sophie Berthelot" userId="c565a096-9d92-4d33-a956-496f047a8049" providerId="ADAL" clId="{0989A060-0772-1148-A21F-101CA8CFA9E7}" dt="2024-02-29T15:37:05.769" v="682" actId="478"/>
          <ac:picMkLst>
            <pc:docMk/>
            <pc:sldMk cId="3299868818" sldId="2147475023"/>
            <ac:picMk id="4" creationId="{DDD95A77-3B2D-E929-5E03-63A5DD232839}"/>
          </ac:picMkLst>
        </pc:picChg>
        <pc:picChg chg="mod">
          <ac:chgData name="Sophie Berthelot" userId="c565a096-9d92-4d33-a956-496f047a8049" providerId="ADAL" clId="{0989A060-0772-1148-A21F-101CA8CFA9E7}" dt="2024-03-05T10:01:59.912" v="3926" actId="1076"/>
          <ac:picMkLst>
            <pc:docMk/>
            <pc:sldMk cId="3299868818" sldId="2147475023"/>
            <ac:picMk id="5" creationId="{7F85417E-E64F-6D80-D9A4-F1C7BEDE4FB1}"/>
          </ac:picMkLst>
        </pc:picChg>
        <pc:picChg chg="add mod">
          <ac:chgData name="Sophie Berthelot" userId="c565a096-9d92-4d33-a956-496f047a8049" providerId="ADAL" clId="{0989A060-0772-1148-A21F-101CA8CFA9E7}" dt="2024-02-29T15:37:34.323" v="688" actId="1076"/>
          <ac:picMkLst>
            <pc:docMk/>
            <pc:sldMk cId="3299868818" sldId="2147475023"/>
            <ac:picMk id="19" creationId="{A5BD69DB-B558-2941-8BAE-7E5A0A79F5B3}"/>
          </ac:picMkLst>
        </pc:picChg>
      </pc:sldChg>
      <pc:sldChg chg="addSp delSp modSp mod">
        <pc:chgData name="Sophie Berthelot" userId="c565a096-9d92-4d33-a956-496f047a8049" providerId="ADAL" clId="{0989A060-0772-1148-A21F-101CA8CFA9E7}" dt="2024-03-12T16:24:38.982" v="7572" actId="20577"/>
        <pc:sldMkLst>
          <pc:docMk/>
          <pc:sldMk cId="3902410816" sldId="2147475024"/>
        </pc:sldMkLst>
        <pc:spChg chg="add mod">
          <ac:chgData name="Sophie Berthelot" userId="c565a096-9d92-4d33-a956-496f047a8049" providerId="ADAL" clId="{0989A060-0772-1148-A21F-101CA8CFA9E7}" dt="2024-03-11T09:25:04.607" v="6705" actId="767"/>
          <ac:spMkLst>
            <pc:docMk/>
            <pc:sldMk cId="3902410816" sldId="2147475024"/>
            <ac:spMk id="2" creationId="{B5018DC1-DE81-1D56-409A-3AFE047CA5B8}"/>
          </ac:spMkLst>
        </pc:spChg>
        <pc:spChg chg="mod">
          <ac:chgData name="Sophie Berthelot" userId="c565a096-9d92-4d33-a956-496f047a8049" providerId="ADAL" clId="{0989A060-0772-1148-A21F-101CA8CFA9E7}" dt="2024-03-06T16:22:58.944" v="6629" actId="20577"/>
          <ac:spMkLst>
            <pc:docMk/>
            <pc:sldMk cId="3902410816" sldId="2147475024"/>
            <ac:spMk id="4" creationId="{39DB74B5-C3B8-188C-F3CA-419CEC426D62}"/>
          </ac:spMkLst>
        </pc:spChg>
        <pc:spChg chg="add del">
          <ac:chgData name="Sophie Berthelot" userId="c565a096-9d92-4d33-a956-496f047a8049" providerId="ADAL" clId="{0989A060-0772-1148-A21F-101CA8CFA9E7}" dt="2024-03-11T09:25:23.192" v="6708" actId="478"/>
          <ac:spMkLst>
            <pc:docMk/>
            <pc:sldMk cId="3902410816" sldId="2147475024"/>
            <ac:spMk id="7" creationId="{2B68B991-CBE5-69F8-890B-52A2776F4C89}"/>
          </ac:spMkLst>
        </pc:spChg>
        <pc:spChg chg="mod">
          <ac:chgData name="Sophie Berthelot" userId="c565a096-9d92-4d33-a956-496f047a8049" providerId="ADAL" clId="{0989A060-0772-1148-A21F-101CA8CFA9E7}" dt="2024-03-05T10:02:36.496" v="3933" actId="14100"/>
          <ac:spMkLst>
            <pc:docMk/>
            <pc:sldMk cId="3902410816" sldId="2147475024"/>
            <ac:spMk id="8" creationId="{9B3C9EF3-28F3-81C6-0033-CB2D793467D7}"/>
          </ac:spMkLst>
        </pc:spChg>
        <pc:spChg chg="mod">
          <ac:chgData name="Sophie Berthelot" userId="c565a096-9d92-4d33-a956-496f047a8049" providerId="ADAL" clId="{0989A060-0772-1148-A21F-101CA8CFA9E7}" dt="2024-03-11T09:22:19.950" v="6687" actId="20577"/>
          <ac:spMkLst>
            <pc:docMk/>
            <pc:sldMk cId="3902410816" sldId="2147475024"/>
            <ac:spMk id="10" creationId="{AC90BBE3-5DA0-EBD7-B0B6-76C5E8718BF7}"/>
          </ac:spMkLst>
        </pc:spChg>
        <pc:spChg chg="mod">
          <ac:chgData name="Sophie Berthelot" userId="c565a096-9d92-4d33-a956-496f047a8049" providerId="ADAL" clId="{0989A060-0772-1148-A21F-101CA8CFA9E7}" dt="2024-03-11T09:23:20.438" v="6693" actId="20577"/>
          <ac:spMkLst>
            <pc:docMk/>
            <pc:sldMk cId="3902410816" sldId="2147475024"/>
            <ac:spMk id="12" creationId="{59B3D0B8-CB26-FC74-AD93-FC535D40905A}"/>
          </ac:spMkLst>
        </pc:spChg>
        <pc:spChg chg="mod">
          <ac:chgData name="Sophie Berthelot" userId="c565a096-9d92-4d33-a956-496f047a8049" providerId="ADAL" clId="{0989A060-0772-1148-A21F-101CA8CFA9E7}" dt="2024-03-12T16:22:19.263" v="7542" actId="1035"/>
          <ac:spMkLst>
            <pc:docMk/>
            <pc:sldMk cId="3902410816" sldId="2147475024"/>
            <ac:spMk id="17" creationId="{6127D84D-827B-74D4-D4B8-ADEB800225BF}"/>
          </ac:spMkLst>
        </pc:spChg>
        <pc:spChg chg="del">
          <ac:chgData name="Sophie Berthelot" userId="c565a096-9d92-4d33-a956-496f047a8049" providerId="ADAL" clId="{0989A060-0772-1148-A21F-101CA8CFA9E7}" dt="2024-03-11T09:25:27.094" v="6709" actId="478"/>
          <ac:spMkLst>
            <pc:docMk/>
            <pc:sldMk cId="3902410816" sldId="2147475024"/>
            <ac:spMk id="20" creationId="{1BF46821-ABB3-B369-AE5F-A16A32203AD2}"/>
          </ac:spMkLst>
        </pc:spChg>
        <pc:spChg chg="del">
          <ac:chgData name="Sophie Berthelot" userId="c565a096-9d92-4d33-a956-496f047a8049" providerId="ADAL" clId="{0989A060-0772-1148-A21F-101CA8CFA9E7}" dt="2024-03-11T09:25:27.094" v="6709" actId="478"/>
          <ac:spMkLst>
            <pc:docMk/>
            <pc:sldMk cId="3902410816" sldId="2147475024"/>
            <ac:spMk id="24" creationId="{05F21DE3-E67F-9EBC-97F4-0A694A2FA479}"/>
          </ac:spMkLst>
        </pc:spChg>
        <pc:spChg chg="mod">
          <ac:chgData name="Sophie Berthelot" userId="c565a096-9d92-4d33-a956-496f047a8049" providerId="ADAL" clId="{0989A060-0772-1148-A21F-101CA8CFA9E7}" dt="2024-03-12T16:20:50.299" v="7476" actId="21"/>
          <ac:spMkLst>
            <pc:docMk/>
            <pc:sldMk cId="3902410816" sldId="2147475024"/>
            <ac:spMk id="28" creationId="{4F2C721D-C0EF-D4AC-4DCA-C593B3EB246E}"/>
          </ac:spMkLst>
        </pc:spChg>
        <pc:spChg chg="mod">
          <ac:chgData name="Sophie Berthelot" userId="c565a096-9d92-4d33-a956-496f047a8049" providerId="ADAL" clId="{0989A060-0772-1148-A21F-101CA8CFA9E7}" dt="2024-03-12T16:24:38.982" v="7572" actId="20577"/>
          <ac:spMkLst>
            <pc:docMk/>
            <pc:sldMk cId="3902410816" sldId="2147475024"/>
            <ac:spMk id="29" creationId="{E7A4A42E-A164-2634-D097-EEE450AE119D}"/>
          </ac:spMkLst>
        </pc:spChg>
        <pc:picChg chg="add del mod">
          <ac:chgData name="Sophie Berthelot" userId="c565a096-9d92-4d33-a956-496f047a8049" providerId="ADAL" clId="{0989A060-0772-1148-A21F-101CA8CFA9E7}" dt="2024-02-29T16:45:25.088" v="1245" actId="478"/>
          <ac:picMkLst>
            <pc:docMk/>
            <pc:sldMk cId="3902410816" sldId="2147475024"/>
            <ac:picMk id="3" creationId="{4D9ED2AA-BB17-BA44-6375-247F1EBAEDFF}"/>
          </ac:picMkLst>
        </pc:picChg>
        <pc:picChg chg="del">
          <ac:chgData name="Sophie Berthelot" userId="c565a096-9d92-4d33-a956-496f047a8049" providerId="ADAL" clId="{0989A060-0772-1148-A21F-101CA8CFA9E7}" dt="2024-03-06T16:20:36.267" v="6621" actId="478"/>
          <ac:picMkLst>
            <pc:docMk/>
            <pc:sldMk cId="3902410816" sldId="2147475024"/>
            <ac:picMk id="13" creationId="{D072886D-96E7-C58A-C3F1-69ABA85DA437}"/>
          </ac:picMkLst>
        </pc:picChg>
        <pc:picChg chg="del">
          <ac:chgData name="Sophie Berthelot" userId="c565a096-9d92-4d33-a956-496f047a8049" providerId="ADAL" clId="{0989A060-0772-1148-A21F-101CA8CFA9E7}" dt="2024-03-06T16:20:36.267" v="6621" actId="478"/>
          <ac:picMkLst>
            <pc:docMk/>
            <pc:sldMk cId="3902410816" sldId="2147475024"/>
            <ac:picMk id="14" creationId="{21CC88B2-FE13-E26C-66AF-C43977E5778F}"/>
          </ac:picMkLst>
        </pc:picChg>
        <pc:picChg chg="add del mod">
          <ac:chgData name="Sophie Berthelot" userId="c565a096-9d92-4d33-a956-496f047a8049" providerId="ADAL" clId="{0989A060-0772-1148-A21F-101CA8CFA9E7}" dt="2024-02-29T16:45:24.679" v="1244" actId="478"/>
          <ac:picMkLst>
            <pc:docMk/>
            <pc:sldMk cId="3902410816" sldId="2147475024"/>
            <ac:picMk id="15" creationId="{E1FEB1FB-57BF-103E-2191-0D3090CB4635}"/>
          </ac:picMkLst>
        </pc:picChg>
        <pc:picChg chg="add mod">
          <ac:chgData name="Sophie Berthelot" userId="c565a096-9d92-4d33-a956-496f047a8049" providerId="ADAL" clId="{0989A060-0772-1148-A21F-101CA8CFA9E7}" dt="2024-02-29T16:45:22.534" v="1243"/>
          <ac:picMkLst>
            <pc:docMk/>
            <pc:sldMk cId="3902410816" sldId="2147475024"/>
            <ac:picMk id="16" creationId="{0797E746-C415-386C-B319-9585F5725BB6}"/>
          </ac:picMkLst>
        </pc:picChg>
        <pc:picChg chg="add del mod">
          <ac:chgData name="Sophie Berthelot" userId="c565a096-9d92-4d33-a956-496f047a8049" providerId="ADAL" clId="{0989A060-0772-1148-A21F-101CA8CFA9E7}" dt="2024-02-29T16:45:40.605" v="1247" actId="478"/>
          <ac:picMkLst>
            <pc:docMk/>
            <pc:sldMk cId="3902410816" sldId="2147475024"/>
            <ac:picMk id="19" creationId="{D6DA940E-9350-F15B-F693-F6C52798C372}"/>
          </ac:picMkLst>
        </pc:picChg>
        <pc:picChg chg="del">
          <ac:chgData name="Sophie Berthelot" userId="c565a096-9d92-4d33-a956-496f047a8049" providerId="ADAL" clId="{0989A060-0772-1148-A21F-101CA8CFA9E7}" dt="2024-03-11T09:25:27.094" v="6709" actId="478"/>
          <ac:picMkLst>
            <pc:docMk/>
            <pc:sldMk cId="3902410816" sldId="2147475024"/>
            <ac:picMk id="25" creationId="{0C4B2D05-9D2C-7B4A-8E87-CE4E133B89AB}"/>
          </ac:picMkLst>
        </pc:picChg>
        <pc:picChg chg="del">
          <ac:chgData name="Sophie Berthelot" userId="c565a096-9d92-4d33-a956-496f047a8049" providerId="ADAL" clId="{0989A060-0772-1148-A21F-101CA8CFA9E7}" dt="2024-03-11T09:25:27.094" v="6709" actId="478"/>
          <ac:picMkLst>
            <pc:docMk/>
            <pc:sldMk cId="3902410816" sldId="2147475024"/>
            <ac:picMk id="26" creationId="{09EA0C27-A334-E42C-1881-EE57F427446A}"/>
          </ac:picMkLst>
        </pc:picChg>
        <pc:picChg chg="mod">
          <ac:chgData name="Sophie Berthelot" userId="c565a096-9d92-4d33-a956-496f047a8049" providerId="ADAL" clId="{0989A060-0772-1148-A21F-101CA8CFA9E7}" dt="2024-03-12T16:21:49.387" v="7486" actId="1076"/>
          <ac:picMkLst>
            <pc:docMk/>
            <pc:sldMk cId="3902410816" sldId="2147475024"/>
            <ac:picMk id="30" creationId="{A8A99264-EC29-E3AF-C01B-DB00D7F090AA}"/>
          </ac:picMkLst>
        </pc:picChg>
      </pc:sldChg>
      <pc:sldChg chg="addSp modSp mod">
        <pc:chgData name="Sophie Berthelot" userId="c565a096-9d92-4d33-a956-496f047a8049" providerId="ADAL" clId="{0989A060-0772-1148-A21F-101CA8CFA9E7}" dt="2024-03-06T16:20:26.001" v="6620" actId="20577"/>
        <pc:sldMkLst>
          <pc:docMk/>
          <pc:sldMk cId="3260638550" sldId="2147475025"/>
        </pc:sldMkLst>
        <pc:spChg chg="mod">
          <ac:chgData name="Sophie Berthelot" userId="c565a096-9d92-4d33-a956-496f047a8049" providerId="ADAL" clId="{0989A060-0772-1148-A21F-101CA8CFA9E7}" dt="2024-03-06T16:20:26.001" v="6620" actId="20577"/>
          <ac:spMkLst>
            <pc:docMk/>
            <pc:sldMk cId="3260638550" sldId="2147475025"/>
            <ac:spMk id="7" creationId="{E14E0CE6-40CA-628B-51BF-668D74EA61EB}"/>
          </ac:spMkLst>
        </pc:spChg>
        <pc:picChg chg="add mod">
          <ac:chgData name="Sophie Berthelot" userId="c565a096-9d92-4d33-a956-496f047a8049" providerId="ADAL" clId="{0989A060-0772-1148-A21F-101CA8CFA9E7}" dt="2024-02-29T16:45:05.294" v="1241" actId="14100"/>
          <ac:picMkLst>
            <pc:docMk/>
            <pc:sldMk cId="3260638550" sldId="2147475025"/>
            <ac:picMk id="15" creationId="{BB2ED03E-A91B-3315-2038-3EECD1FBD568}"/>
          </ac:picMkLst>
        </pc:picChg>
        <pc:picChg chg="add mod">
          <ac:chgData name="Sophie Berthelot" userId="c565a096-9d92-4d33-a956-496f047a8049" providerId="ADAL" clId="{0989A060-0772-1148-A21F-101CA8CFA9E7}" dt="2024-02-29T16:44:20.405" v="1233" actId="14100"/>
          <ac:picMkLst>
            <pc:docMk/>
            <pc:sldMk cId="3260638550" sldId="2147475025"/>
            <ac:picMk id="17" creationId="{E7002FED-E842-ABA9-3DFC-284B8F2EEFFF}"/>
          </ac:picMkLst>
        </pc:picChg>
      </pc:sldChg>
      <pc:sldChg chg="addSp delSp modSp mod">
        <pc:chgData name="Sophie Berthelot" userId="c565a096-9d92-4d33-a956-496f047a8049" providerId="ADAL" clId="{0989A060-0772-1148-A21F-101CA8CFA9E7}" dt="2024-03-12T16:25:03.716" v="7587" actId="1036"/>
        <pc:sldMkLst>
          <pc:docMk/>
          <pc:sldMk cId="506058089" sldId="2147475026"/>
        </pc:sldMkLst>
        <pc:spChg chg="add del mod">
          <ac:chgData name="Sophie Berthelot" userId="c565a096-9d92-4d33-a956-496f047a8049" providerId="ADAL" clId="{0989A060-0772-1148-A21F-101CA8CFA9E7}" dt="2024-03-01T10:47:38.524" v="1571" actId="478"/>
          <ac:spMkLst>
            <pc:docMk/>
            <pc:sldMk cId="506058089" sldId="2147475026"/>
            <ac:spMk id="2" creationId="{5D4A4EB3-7121-581A-7151-68753B708DCB}"/>
          </ac:spMkLst>
        </pc:spChg>
        <pc:spChg chg="mod">
          <ac:chgData name="Sophie Berthelot" userId="c565a096-9d92-4d33-a956-496f047a8049" providerId="ADAL" clId="{0989A060-0772-1148-A21F-101CA8CFA9E7}" dt="2024-03-12T16:25:03.716" v="7587" actId="1036"/>
          <ac:spMkLst>
            <pc:docMk/>
            <pc:sldMk cId="506058089" sldId="2147475026"/>
            <ac:spMk id="3" creationId="{3F4715B0-01EB-A8F0-B452-DA504C1823A6}"/>
          </ac:spMkLst>
        </pc:spChg>
        <pc:spChg chg="del">
          <ac:chgData name="Sophie Berthelot" userId="c565a096-9d92-4d33-a956-496f047a8049" providerId="ADAL" clId="{0989A060-0772-1148-A21F-101CA8CFA9E7}" dt="2024-03-01T10:47:44.375" v="1573" actId="478"/>
          <ac:spMkLst>
            <pc:docMk/>
            <pc:sldMk cId="506058089" sldId="2147475026"/>
            <ac:spMk id="7" creationId="{4DB7865C-AC56-B28D-947A-BF4D625C8C28}"/>
          </ac:spMkLst>
        </pc:spChg>
        <pc:spChg chg="add del">
          <ac:chgData name="Sophie Berthelot" userId="c565a096-9d92-4d33-a956-496f047a8049" providerId="ADAL" clId="{0989A060-0772-1148-A21F-101CA8CFA9E7}" dt="2024-02-27T14:51:14.244" v="509" actId="22"/>
          <ac:spMkLst>
            <pc:docMk/>
            <pc:sldMk cId="506058089" sldId="2147475026"/>
            <ac:spMk id="8" creationId="{374BA684-7B33-52A4-313E-F4A9E0358F8B}"/>
          </ac:spMkLst>
        </pc:spChg>
        <pc:spChg chg="mod">
          <ac:chgData name="Sophie Berthelot" userId="c565a096-9d92-4d33-a956-496f047a8049" providerId="ADAL" clId="{0989A060-0772-1148-A21F-101CA8CFA9E7}" dt="2024-02-29T15:09:43.968" v="530" actId="14100"/>
          <ac:spMkLst>
            <pc:docMk/>
            <pc:sldMk cId="506058089" sldId="2147475026"/>
            <ac:spMk id="10" creationId="{4DCAB426-CCDE-6949-F166-62F2076089FB}"/>
          </ac:spMkLst>
        </pc:spChg>
        <pc:spChg chg="mod">
          <ac:chgData name="Sophie Berthelot" userId="c565a096-9d92-4d33-a956-496f047a8049" providerId="ADAL" clId="{0989A060-0772-1148-A21F-101CA8CFA9E7}" dt="2024-03-12T16:25:03.716" v="7587" actId="1036"/>
          <ac:spMkLst>
            <pc:docMk/>
            <pc:sldMk cId="506058089" sldId="2147475026"/>
            <ac:spMk id="15" creationId="{517A960A-679A-A9EE-36F3-1090DED7AED1}"/>
          </ac:spMkLst>
        </pc:spChg>
        <pc:spChg chg="mod">
          <ac:chgData name="Sophie Berthelot" userId="c565a096-9d92-4d33-a956-496f047a8049" providerId="ADAL" clId="{0989A060-0772-1148-A21F-101CA8CFA9E7}" dt="2024-02-29T16:45:56.301" v="1250" actId="14100"/>
          <ac:spMkLst>
            <pc:docMk/>
            <pc:sldMk cId="506058089" sldId="2147475026"/>
            <ac:spMk id="18" creationId="{72A6BF54-D3CE-9144-23B9-5B926569FDA1}"/>
          </ac:spMkLst>
        </pc:spChg>
        <pc:spChg chg="mod">
          <ac:chgData name="Sophie Berthelot" userId="c565a096-9d92-4d33-a956-496f047a8049" providerId="ADAL" clId="{0989A060-0772-1148-A21F-101CA8CFA9E7}" dt="2024-03-12T16:25:03.716" v="7587" actId="1036"/>
          <ac:spMkLst>
            <pc:docMk/>
            <pc:sldMk cId="506058089" sldId="2147475026"/>
            <ac:spMk id="19" creationId="{B7229F6B-D971-0BC7-E3EC-9317E4A03860}"/>
          </ac:spMkLst>
        </pc:spChg>
        <pc:spChg chg="del">
          <ac:chgData name="Sophie Berthelot" userId="c565a096-9d92-4d33-a956-496f047a8049" providerId="ADAL" clId="{0989A060-0772-1148-A21F-101CA8CFA9E7}" dt="2024-02-29T10:44:31.061" v="515" actId="478"/>
          <ac:spMkLst>
            <pc:docMk/>
            <pc:sldMk cId="506058089" sldId="2147475026"/>
            <ac:spMk id="20" creationId="{D313E714-88D9-8C23-A30A-26A73BADFD46}"/>
          </ac:spMkLst>
        </pc:spChg>
        <pc:spChg chg="del">
          <ac:chgData name="Sophie Berthelot" userId="c565a096-9d92-4d33-a956-496f047a8049" providerId="ADAL" clId="{0989A060-0772-1148-A21F-101CA8CFA9E7}" dt="2024-02-29T10:44:32.475" v="516" actId="478"/>
          <ac:spMkLst>
            <pc:docMk/>
            <pc:sldMk cId="506058089" sldId="2147475026"/>
            <ac:spMk id="24" creationId="{E72BD446-19A8-C28F-3BEE-E1797BBB782D}"/>
          </ac:spMkLst>
        </pc:spChg>
        <pc:picChg chg="add del mod">
          <ac:chgData name="Sophie Berthelot" userId="c565a096-9d92-4d33-a956-496f047a8049" providerId="ADAL" clId="{0989A060-0772-1148-A21F-101CA8CFA9E7}" dt="2024-02-26T21:11:33.195" v="224" actId="478"/>
          <ac:picMkLst>
            <pc:docMk/>
            <pc:sldMk cId="506058089" sldId="2147475026"/>
            <ac:picMk id="4" creationId="{86B1D0CB-1D13-B813-6588-485B2E040FE5}"/>
          </ac:picMkLst>
        </pc:picChg>
        <pc:picChg chg="add del mod">
          <ac:chgData name="Sophie Berthelot" userId="c565a096-9d92-4d33-a956-496f047a8049" providerId="ADAL" clId="{0989A060-0772-1148-A21F-101CA8CFA9E7}" dt="2024-03-01T10:43:50.511" v="1556" actId="478"/>
          <ac:picMkLst>
            <pc:docMk/>
            <pc:sldMk cId="506058089" sldId="2147475026"/>
            <ac:picMk id="8" creationId="{E54C96FD-9968-F58D-A0FC-7E3AD906396B}"/>
          </ac:picMkLst>
        </pc:picChg>
        <pc:picChg chg="add del mod">
          <ac:chgData name="Sophie Berthelot" userId="c565a096-9d92-4d33-a956-496f047a8049" providerId="ADAL" clId="{0989A060-0772-1148-A21F-101CA8CFA9E7}" dt="2024-02-27T14:51:24.722" v="512" actId="478"/>
          <ac:picMkLst>
            <pc:docMk/>
            <pc:sldMk cId="506058089" sldId="2147475026"/>
            <ac:picMk id="11" creationId="{8C965065-CC7F-116B-6CD1-3FF740D43207}"/>
          </ac:picMkLst>
        </pc:picChg>
        <pc:picChg chg="add del mod">
          <ac:chgData name="Sophie Berthelot" userId="c565a096-9d92-4d33-a956-496f047a8049" providerId="ADAL" clId="{0989A060-0772-1148-A21F-101CA8CFA9E7}" dt="2024-03-01T10:44:42.312" v="1563" actId="478"/>
          <ac:picMkLst>
            <pc:docMk/>
            <pc:sldMk cId="506058089" sldId="2147475026"/>
            <ac:picMk id="11" creationId="{FC00696A-B9CE-75CA-AA52-B117DF0F797E}"/>
          </ac:picMkLst>
        </pc:picChg>
        <pc:picChg chg="add mod">
          <ac:chgData name="Sophie Berthelot" userId="c565a096-9d92-4d33-a956-496f047a8049" providerId="ADAL" clId="{0989A060-0772-1148-A21F-101CA8CFA9E7}" dt="2024-02-29T16:46:00.339" v="1251" actId="1038"/>
          <ac:picMkLst>
            <pc:docMk/>
            <pc:sldMk cId="506058089" sldId="2147475026"/>
            <ac:picMk id="12" creationId="{7B10D670-0B27-8AB0-7518-6F6F673E28B9}"/>
          </ac:picMkLst>
        </pc:picChg>
        <pc:picChg chg="del">
          <ac:chgData name="Sophie Berthelot" userId="c565a096-9d92-4d33-a956-496f047a8049" providerId="ADAL" clId="{0989A060-0772-1148-A21F-101CA8CFA9E7}" dt="2024-02-29T10:44:37.888" v="522" actId="478"/>
          <ac:picMkLst>
            <pc:docMk/>
            <pc:sldMk cId="506058089" sldId="2147475026"/>
            <ac:picMk id="13" creationId="{27B209D7-42D6-D5AF-3B83-3FC47BA6ECFC}"/>
          </ac:picMkLst>
        </pc:picChg>
        <pc:picChg chg="del mod">
          <ac:chgData name="Sophie Berthelot" userId="c565a096-9d92-4d33-a956-496f047a8049" providerId="ADAL" clId="{0989A060-0772-1148-A21F-101CA8CFA9E7}" dt="2024-02-29T10:44:37.324" v="521" actId="478"/>
          <ac:picMkLst>
            <pc:docMk/>
            <pc:sldMk cId="506058089" sldId="2147475026"/>
            <ac:picMk id="14" creationId="{D92F8454-FCD8-94B7-059B-B571FF1F12F6}"/>
          </ac:picMkLst>
        </pc:picChg>
        <pc:picChg chg="del mod">
          <ac:chgData name="Sophie Berthelot" userId="c565a096-9d92-4d33-a956-496f047a8049" providerId="ADAL" clId="{0989A060-0772-1148-A21F-101CA8CFA9E7}" dt="2024-02-29T10:44:33.088" v="518" actId="478"/>
          <ac:picMkLst>
            <pc:docMk/>
            <pc:sldMk cId="506058089" sldId="2147475026"/>
            <ac:picMk id="25" creationId="{ECBD96C7-3C68-E908-394A-AA7322A80A3D}"/>
          </ac:picMkLst>
        </pc:picChg>
        <pc:picChg chg="del">
          <ac:chgData name="Sophie Berthelot" userId="c565a096-9d92-4d33-a956-496f047a8049" providerId="ADAL" clId="{0989A060-0772-1148-A21F-101CA8CFA9E7}" dt="2024-02-29T10:44:33.642" v="519" actId="478"/>
          <ac:picMkLst>
            <pc:docMk/>
            <pc:sldMk cId="506058089" sldId="2147475026"/>
            <ac:picMk id="26" creationId="{AE151334-D9A1-F08C-AE0A-237E9375F7B1}"/>
          </ac:picMkLst>
        </pc:picChg>
        <pc:picChg chg="mod modCrop">
          <ac:chgData name="Sophie Berthelot" userId="c565a096-9d92-4d33-a956-496f047a8049" providerId="ADAL" clId="{0989A060-0772-1148-A21F-101CA8CFA9E7}" dt="2024-03-11T09:25:47.717" v="6711" actId="1038"/>
          <ac:picMkLst>
            <pc:docMk/>
            <pc:sldMk cId="506058089" sldId="2147475026"/>
            <ac:picMk id="27" creationId="{3AA468D0-0C86-30A0-6203-A91896053DF8}"/>
          </ac:picMkLst>
        </pc:picChg>
        <pc:picChg chg="del">
          <ac:chgData name="Sophie Berthelot" userId="c565a096-9d92-4d33-a956-496f047a8049" providerId="ADAL" clId="{0989A060-0772-1148-A21F-101CA8CFA9E7}" dt="2024-03-01T10:47:40.415" v="1572" actId="478"/>
          <ac:picMkLst>
            <pc:docMk/>
            <pc:sldMk cId="506058089" sldId="2147475026"/>
            <ac:picMk id="30" creationId="{E665F734-9F7B-27A1-48BF-DBA52DB41FBC}"/>
          </ac:picMkLst>
        </pc:picChg>
      </pc:sldChg>
      <pc:sldChg chg="addSp delSp modSp mod">
        <pc:chgData name="Sophie Berthelot" userId="c565a096-9d92-4d33-a956-496f047a8049" providerId="ADAL" clId="{0989A060-0772-1148-A21F-101CA8CFA9E7}" dt="2024-03-21T13:00:27.487" v="8870" actId="14100"/>
        <pc:sldMkLst>
          <pc:docMk/>
          <pc:sldMk cId="966819722" sldId="2147475027"/>
        </pc:sldMkLst>
        <pc:spChg chg="add del mod">
          <ac:chgData name="Sophie Berthelot" userId="c565a096-9d92-4d33-a956-496f047a8049" providerId="ADAL" clId="{0989A060-0772-1148-A21F-101CA8CFA9E7}" dt="2024-03-12T16:23:42.180" v="7570" actId="478"/>
          <ac:spMkLst>
            <pc:docMk/>
            <pc:sldMk cId="966819722" sldId="2147475027"/>
            <ac:spMk id="2" creationId="{F4629CD1-52A0-1F6D-3576-D5D2EADF9ED6}"/>
          </ac:spMkLst>
        </pc:spChg>
        <pc:spChg chg="mod">
          <ac:chgData name="Sophie Berthelot" userId="c565a096-9d92-4d33-a956-496f047a8049" providerId="ADAL" clId="{0989A060-0772-1148-A21F-101CA8CFA9E7}" dt="2024-03-21T13:00:27.487" v="8870" actId="14100"/>
          <ac:spMkLst>
            <pc:docMk/>
            <pc:sldMk cId="966819722" sldId="2147475027"/>
            <ac:spMk id="10" creationId="{718E72D2-11BF-8340-5668-AB5F5D3ABD9A}"/>
          </ac:spMkLst>
        </pc:spChg>
        <pc:spChg chg="mod">
          <ac:chgData name="Sophie Berthelot" userId="c565a096-9d92-4d33-a956-496f047a8049" providerId="ADAL" clId="{0989A060-0772-1148-A21F-101CA8CFA9E7}" dt="2024-03-18T15:33:12.241" v="8325" actId="20577"/>
          <ac:spMkLst>
            <pc:docMk/>
            <pc:sldMk cId="966819722" sldId="2147475027"/>
            <ac:spMk id="11" creationId="{9E917FCA-5ED5-DA0F-9D98-F378F0C286DC}"/>
          </ac:spMkLst>
        </pc:spChg>
        <pc:spChg chg="mod">
          <ac:chgData name="Sophie Berthelot" userId="c565a096-9d92-4d33-a956-496f047a8049" providerId="ADAL" clId="{0989A060-0772-1148-A21F-101CA8CFA9E7}" dt="2024-02-29T15:48:29.814" v="990" actId="1076"/>
          <ac:spMkLst>
            <pc:docMk/>
            <pc:sldMk cId="966819722" sldId="2147475027"/>
            <ac:spMk id="18" creationId="{212145D5-12E9-32BC-56C4-4F2A62C140AB}"/>
          </ac:spMkLst>
        </pc:spChg>
        <pc:picChg chg="add del mod">
          <ac:chgData name="Sophie Berthelot" userId="c565a096-9d92-4d33-a956-496f047a8049" providerId="ADAL" clId="{0989A060-0772-1148-A21F-101CA8CFA9E7}" dt="2024-02-29T15:46:25.256" v="933" actId="478"/>
          <ac:picMkLst>
            <pc:docMk/>
            <pc:sldMk cId="966819722" sldId="2147475027"/>
            <ac:picMk id="2" creationId="{A0E19667-FEBC-FFA2-90AD-D7DE2CBA49CC}"/>
          </ac:picMkLst>
        </pc:picChg>
        <pc:picChg chg="add mod">
          <ac:chgData name="Sophie Berthelot" userId="c565a096-9d92-4d33-a956-496f047a8049" providerId="ADAL" clId="{0989A060-0772-1148-A21F-101CA8CFA9E7}" dt="2024-03-12T16:23:39.366" v="7565" actId="1036"/>
          <ac:picMkLst>
            <pc:docMk/>
            <pc:sldMk cId="966819722" sldId="2147475027"/>
            <ac:picMk id="3" creationId="{658D9054-28E9-C434-0C2E-8BBBFCFE42F5}"/>
          </ac:picMkLst>
        </pc:picChg>
        <pc:picChg chg="add mod">
          <ac:chgData name="Sophie Berthelot" userId="c565a096-9d92-4d33-a956-496f047a8049" providerId="ADAL" clId="{0989A060-0772-1148-A21F-101CA8CFA9E7}" dt="2024-03-12T16:23:37.323" v="7561" actId="1036"/>
          <ac:picMkLst>
            <pc:docMk/>
            <pc:sldMk cId="966819722" sldId="2147475027"/>
            <ac:picMk id="6" creationId="{B900A4F1-97F5-7DE9-AEDE-442ABF465258}"/>
          </ac:picMkLst>
        </pc:picChg>
        <pc:picChg chg="add mod">
          <ac:chgData name="Sophie Berthelot" userId="c565a096-9d92-4d33-a956-496f047a8049" providerId="ADAL" clId="{0989A060-0772-1148-A21F-101CA8CFA9E7}" dt="2024-03-12T16:23:35.653" v="7558" actId="1036"/>
          <ac:picMkLst>
            <pc:docMk/>
            <pc:sldMk cId="966819722" sldId="2147475027"/>
            <ac:picMk id="7" creationId="{EC2CF007-7570-8961-9C3E-CBD90D2828F7}"/>
          </ac:picMkLst>
        </pc:picChg>
        <pc:picChg chg="del mod">
          <ac:chgData name="Sophie Berthelot" userId="c565a096-9d92-4d33-a956-496f047a8049" providerId="ADAL" clId="{0989A060-0772-1148-A21F-101CA8CFA9E7}" dt="2024-02-29T15:46:25.256" v="933" actId="478"/>
          <ac:picMkLst>
            <pc:docMk/>
            <pc:sldMk cId="966819722" sldId="2147475027"/>
            <ac:picMk id="12" creationId="{3D67AB68-705F-BA2B-0EF1-80D6C0280C35}"/>
          </ac:picMkLst>
        </pc:picChg>
        <pc:picChg chg="mod">
          <ac:chgData name="Sophie Berthelot" userId="c565a096-9d92-4d33-a956-496f047a8049" providerId="ADAL" clId="{0989A060-0772-1148-A21F-101CA8CFA9E7}" dt="2024-03-12T16:23:40.788" v="7569" actId="1036"/>
          <ac:picMkLst>
            <pc:docMk/>
            <pc:sldMk cId="966819722" sldId="2147475027"/>
            <ac:picMk id="13" creationId="{83450221-C3E0-1D7E-F0B0-8B16A98E8134}"/>
          </ac:picMkLst>
        </pc:picChg>
        <pc:picChg chg="add mod">
          <ac:chgData name="Sophie Berthelot" userId="c565a096-9d92-4d33-a956-496f047a8049" providerId="ADAL" clId="{0989A060-0772-1148-A21F-101CA8CFA9E7}" dt="2024-03-12T16:23:34.834" v="7557" actId="1036"/>
          <ac:picMkLst>
            <pc:docMk/>
            <pc:sldMk cId="966819722" sldId="2147475027"/>
            <ac:picMk id="14" creationId="{91277A32-328F-5D4C-E62D-C722141D3F35}"/>
          </ac:picMkLst>
        </pc:picChg>
        <pc:picChg chg="add mod">
          <ac:chgData name="Sophie Berthelot" userId="c565a096-9d92-4d33-a956-496f047a8049" providerId="ADAL" clId="{0989A060-0772-1148-A21F-101CA8CFA9E7}" dt="2024-03-12T16:23:32.998" v="7553" actId="1036"/>
          <ac:picMkLst>
            <pc:docMk/>
            <pc:sldMk cId="966819722" sldId="2147475027"/>
            <ac:picMk id="15" creationId="{3A1A5107-2A04-4042-79A5-C0BE80F638E5}"/>
          </ac:picMkLst>
        </pc:picChg>
        <pc:picChg chg="del">
          <ac:chgData name="Sophie Berthelot" userId="c565a096-9d92-4d33-a956-496f047a8049" providerId="ADAL" clId="{0989A060-0772-1148-A21F-101CA8CFA9E7}" dt="2024-02-29T15:46:25.256" v="933" actId="478"/>
          <ac:picMkLst>
            <pc:docMk/>
            <pc:sldMk cId="966819722" sldId="2147475027"/>
            <ac:picMk id="16" creationId="{5C7ED625-8DEE-83DB-74FA-34A575EBFC95}"/>
          </ac:picMkLst>
        </pc:picChg>
        <pc:picChg chg="add del mod">
          <ac:chgData name="Sophie Berthelot" userId="c565a096-9d92-4d33-a956-496f047a8049" providerId="ADAL" clId="{0989A060-0772-1148-A21F-101CA8CFA9E7}" dt="2024-03-12T16:22:52.807" v="7544" actId="478"/>
          <ac:picMkLst>
            <pc:docMk/>
            <pc:sldMk cId="966819722" sldId="2147475027"/>
            <ac:picMk id="17" creationId="{CC3213C8-D441-B07A-B2EC-9024B72E6A6F}"/>
          </ac:picMkLst>
        </pc:picChg>
        <pc:picChg chg="add mod">
          <ac:chgData name="Sophie Berthelot" userId="c565a096-9d92-4d33-a956-496f047a8049" providerId="ADAL" clId="{0989A060-0772-1148-A21F-101CA8CFA9E7}" dt="2024-02-29T16:46:45.073" v="1330" actId="1035"/>
          <ac:picMkLst>
            <pc:docMk/>
            <pc:sldMk cId="966819722" sldId="2147475027"/>
            <ac:picMk id="20" creationId="{F4FC4318-8F9F-337A-26D7-10ECB4BBCF1C}"/>
          </ac:picMkLst>
        </pc:picChg>
        <pc:picChg chg="del mod">
          <ac:chgData name="Sophie Berthelot" userId="c565a096-9d92-4d33-a956-496f047a8049" providerId="ADAL" clId="{0989A060-0772-1148-A21F-101CA8CFA9E7}" dt="2024-02-29T15:46:25.256" v="933" actId="478"/>
          <ac:picMkLst>
            <pc:docMk/>
            <pc:sldMk cId="966819722" sldId="2147475027"/>
            <ac:picMk id="27" creationId="{C3EBD50C-5976-44C1-ADBB-1B0DC25094CF}"/>
          </ac:picMkLst>
        </pc:picChg>
        <pc:picChg chg="mod modCrop">
          <ac:chgData name="Sophie Berthelot" userId="c565a096-9d92-4d33-a956-496f047a8049" providerId="ADAL" clId="{0989A060-0772-1148-A21F-101CA8CFA9E7}" dt="2024-03-11T09:28:13.450" v="6731" actId="1038"/>
          <ac:picMkLst>
            <pc:docMk/>
            <pc:sldMk cId="966819722" sldId="2147475027"/>
            <ac:picMk id="31" creationId="{EE7D492A-DF4C-177B-3CB7-8EDF77A63088}"/>
          </ac:picMkLst>
        </pc:picChg>
        <pc:picChg chg="mod">
          <ac:chgData name="Sophie Berthelot" userId="c565a096-9d92-4d33-a956-496f047a8049" providerId="ADAL" clId="{0989A060-0772-1148-A21F-101CA8CFA9E7}" dt="2024-03-19T16:38:06.393" v="8865" actId="1076"/>
          <ac:picMkLst>
            <pc:docMk/>
            <pc:sldMk cId="966819722" sldId="2147475027"/>
            <ac:picMk id="33" creationId="{C5B6ADE5-FD10-7871-1D16-34AB6A723C28}"/>
          </ac:picMkLst>
        </pc:picChg>
      </pc:sldChg>
      <pc:sldChg chg="addSp modSp mod">
        <pc:chgData name="Sophie Berthelot" userId="c565a096-9d92-4d33-a956-496f047a8049" providerId="ADAL" clId="{0989A060-0772-1148-A21F-101CA8CFA9E7}" dt="2024-02-29T16:47:35.170" v="1344" actId="14100"/>
        <pc:sldMkLst>
          <pc:docMk/>
          <pc:sldMk cId="3599158917" sldId="2147475028"/>
        </pc:sldMkLst>
        <pc:picChg chg="add mod">
          <ac:chgData name="Sophie Berthelot" userId="c565a096-9d92-4d33-a956-496f047a8049" providerId="ADAL" clId="{0989A060-0772-1148-A21F-101CA8CFA9E7}" dt="2024-02-29T16:47:35.170" v="1344" actId="14100"/>
          <ac:picMkLst>
            <pc:docMk/>
            <pc:sldMk cId="3599158917" sldId="2147475028"/>
            <ac:picMk id="13" creationId="{980FF1E0-DEE9-9ABD-186D-E02429FEC44F}"/>
          </ac:picMkLst>
        </pc:picChg>
        <pc:picChg chg="add mod">
          <ac:chgData name="Sophie Berthelot" userId="c565a096-9d92-4d33-a956-496f047a8049" providerId="ADAL" clId="{0989A060-0772-1148-A21F-101CA8CFA9E7}" dt="2024-02-29T16:47:24.614" v="1342" actId="14100"/>
          <ac:picMkLst>
            <pc:docMk/>
            <pc:sldMk cId="3599158917" sldId="2147475028"/>
            <ac:picMk id="28" creationId="{A14C4FB8-A797-A6CB-EA06-99FED2CF230D}"/>
          </ac:picMkLst>
        </pc:picChg>
        <pc:picChg chg="add mod">
          <ac:chgData name="Sophie Berthelot" userId="c565a096-9d92-4d33-a956-496f047a8049" providerId="ADAL" clId="{0989A060-0772-1148-A21F-101CA8CFA9E7}" dt="2024-02-29T16:47:14.667" v="1340" actId="14100"/>
          <ac:picMkLst>
            <pc:docMk/>
            <pc:sldMk cId="3599158917" sldId="2147475028"/>
            <ac:picMk id="30" creationId="{8072E336-8E27-202A-FAAB-CA673CD7E7DF}"/>
          </ac:picMkLst>
        </pc:picChg>
      </pc:sldChg>
      <pc:sldChg chg="addSp delSp modSp mod">
        <pc:chgData name="Sophie Berthelot" userId="c565a096-9d92-4d33-a956-496f047a8049" providerId="ADAL" clId="{0989A060-0772-1148-A21F-101CA8CFA9E7}" dt="2024-03-14T16:40:58.616" v="8190" actId="20577"/>
        <pc:sldMkLst>
          <pc:docMk/>
          <pc:sldMk cId="1706428480" sldId="2147475029"/>
        </pc:sldMkLst>
        <pc:spChg chg="mod">
          <ac:chgData name="Sophie Berthelot" userId="c565a096-9d92-4d33-a956-496f047a8049" providerId="ADAL" clId="{0989A060-0772-1148-A21F-101CA8CFA9E7}" dt="2024-03-12T16:36:39.626" v="7970" actId="1076"/>
          <ac:spMkLst>
            <pc:docMk/>
            <pc:sldMk cId="1706428480" sldId="2147475029"/>
            <ac:spMk id="2" creationId="{4E212282-BC1F-1C19-A8B9-068A02CAF2BF}"/>
          </ac:spMkLst>
        </pc:spChg>
        <pc:spChg chg="mod">
          <ac:chgData name="Sophie Berthelot" userId="c565a096-9d92-4d33-a956-496f047a8049" providerId="ADAL" clId="{0989A060-0772-1148-A21F-101CA8CFA9E7}" dt="2024-03-14T16:40:52.340" v="8188" actId="20577"/>
          <ac:spMkLst>
            <pc:docMk/>
            <pc:sldMk cId="1706428480" sldId="2147475029"/>
            <ac:spMk id="3" creationId="{9D4DC16B-BE4E-8410-9ED2-CF5176F67531}"/>
          </ac:spMkLst>
        </pc:spChg>
        <pc:spChg chg="mod">
          <ac:chgData name="Sophie Berthelot" userId="c565a096-9d92-4d33-a956-496f047a8049" providerId="ADAL" clId="{0989A060-0772-1148-A21F-101CA8CFA9E7}" dt="2024-03-12T16:36:43.348" v="7971" actId="1076"/>
          <ac:spMkLst>
            <pc:docMk/>
            <pc:sldMk cId="1706428480" sldId="2147475029"/>
            <ac:spMk id="4" creationId="{0E0A3AE8-8840-2654-1563-99F349E2C4F7}"/>
          </ac:spMkLst>
        </pc:spChg>
        <pc:spChg chg="del">
          <ac:chgData name="Sophie Berthelot" userId="c565a096-9d92-4d33-a956-496f047a8049" providerId="ADAL" clId="{0989A060-0772-1148-A21F-101CA8CFA9E7}" dt="2024-03-01T10:48:39.420" v="1576" actId="478"/>
          <ac:spMkLst>
            <pc:docMk/>
            <pc:sldMk cId="1706428480" sldId="2147475029"/>
            <ac:spMk id="7" creationId="{40A6E7EC-23BB-23EA-62DC-94C0E77D59FE}"/>
          </ac:spMkLst>
        </pc:spChg>
        <pc:spChg chg="mod">
          <ac:chgData name="Sophie Berthelot" userId="c565a096-9d92-4d33-a956-496f047a8049" providerId="ADAL" clId="{0989A060-0772-1148-A21F-101CA8CFA9E7}" dt="2024-03-11T09:33:49.648" v="6734" actId="14100"/>
          <ac:spMkLst>
            <pc:docMk/>
            <pc:sldMk cId="1706428480" sldId="2147475029"/>
            <ac:spMk id="10" creationId="{459B0125-98B1-04DF-F134-D7E84AB227D9}"/>
          </ac:spMkLst>
        </pc:spChg>
        <pc:spChg chg="add del mod">
          <ac:chgData name="Sophie Berthelot" userId="c565a096-9d92-4d33-a956-496f047a8049" providerId="ADAL" clId="{0989A060-0772-1148-A21F-101CA8CFA9E7}" dt="2024-03-12T16:26:56.048" v="7613" actId="478"/>
          <ac:spMkLst>
            <pc:docMk/>
            <pc:sldMk cId="1706428480" sldId="2147475029"/>
            <ac:spMk id="13" creationId="{7BA6AEBC-8B2A-8A4E-1F1A-34077ABCA0C6}"/>
          </ac:spMkLst>
        </pc:spChg>
        <pc:spChg chg="mod">
          <ac:chgData name="Sophie Berthelot" userId="c565a096-9d92-4d33-a956-496f047a8049" providerId="ADAL" clId="{0989A060-0772-1148-A21F-101CA8CFA9E7}" dt="2024-03-14T16:40:46.294" v="8186" actId="20577"/>
          <ac:spMkLst>
            <pc:docMk/>
            <pc:sldMk cId="1706428480" sldId="2147475029"/>
            <ac:spMk id="16" creationId="{47F5C8DF-95ED-58AF-237F-CB33809306E8}"/>
          </ac:spMkLst>
        </pc:spChg>
        <pc:spChg chg="mod">
          <ac:chgData name="Sophie Berthelot" userId="c565a096-9d92-4d33-a956-496f047a8049" providerId="ADAL" clId="{0989A060-0772-1148-A21F-101CA8CFA9E7}" dt="2024-03-14T16:40:58.616" v="8190" actId="20577"/>
          <ac:spMkLst>
            <pc:docMk/>
            <pc:sldMk cId="1706428480" sldId="2147475029"/>
            <ac:spMk id="28" creationId="{57F65693-B7B4-D619-F8A9-B947BA6672D7}"/>
          </ac:spMkLst>
        </pc:spChg>
        <pc:spChg chg="mod">
          <ac:chgData name="Sophie Berthelot" userId="c565a096-9d92-4d33-a956-496f047a8049" providerId="ADAL" clId="{0989A060-0772-1148-A21F-101CA8CFA9E7}" dt="2024-03-11T09:37:20.585" v="6771" actId="20577"/>
          <ac:spMkLst>
            <pc:docMk/>
            <pc:sldMk cId="1706428480" sldId="2147475029"/>
            <ac:spMk id="32" creationId="{FD9EA243-F61E-6196-850C-3DC957A23CAC}"/>
          </ac:spMkLst>
        </pc:spChg>
        <pc:picChg chg="add mod">
          <ac:chgData name="Sophie Berthelot" userId="c565a096-9d92-4d33-a956-496f047a8049" providerId="ADAL" clId="{0989A060-0772-1148-A21F-101CA8CFA9E7}" dt="2024-03-12T16:36:43.348" v="7971" actId="1076"/>
          <ac:picMkLst>
            <pc:docMk/>
            <pc:sldMk cId="1706428480" sldId="2147475029"/>
            <ac:picMk id="7" creationId="{58F6A78F-3D75-2CEA-25AF-219C4C60F2DB}"/>
          </ac:picMkLst>
        </pc:picChg>
        <pc:picChg chg="mod">
          <ac:chgData name="Sophie Berthelot" userId="c565a096-9d92-4d33-a956-496f047a8049" providerId="ADAL" clId="{0989A060-0772-1148-A21F-101CA8CFA9E7}" dt="2024-03-12T16:36:27.461" v="7968" actId="1076"/>
          <ac:picMkLst>
            <pc:docMk/>
            <pc:sldMk cId="1706428480" sldId="2147475029"/>
            <ac:picMk id="8" creationId="{61983820-2012-4AAF-152D-31CC34202ED4}"/>
          </ac:picMkLst>
        </pc:picChg>
        <pc:picChg chg="del mod">
          <ac:chgData name="Sophie Berthelot" userId="c565a096-9d92-4d33-a956-496f047a8049" providerId="ADAL" clId="{0989A060-0772-1148-A21F-101CA8CFA9E7}" dt="2024-03-12T16:35:35.652" v="7904" actId="478"/>
          <ac:picMkLst>
            <pc:docMk/>
            <pc:sldMk cId="1706428480" sldId="2147475029"/>
            <ac:picMk id="11" creationId="{2EAEFF6B-D31E-3C0C-E412-B90A8238136E}"/>
          </ac:picMkLst>
        </pc:picChg>
        <pc:picChg chg="del mod">
          <ac:chgData name="Sophie Berthelot" userId="c565a096-9d92-4d33-a956-496f047a8049" providerId="ADAL" clId="{0989A060-0772-1148-A21F-101CA8CFA9E7}" dt="2024-03-12T16:35:35.166" v="7903" actId="478"/>
          <ac:picMkLst>
            <pc:docMk/>
            <pc:sldMk cId="1706428480" sldId="2147475029"/>
            <ac:picMk id="12" creationId="{43ECD268-F4C8-22EF-C228-3F00CBC00DAE}"/>
          </ac:picMkLst>
        </pc:picChg>
        <pc:picChg chg="del">
          <ac:chgData name="Sophie Berthelot" userId="c565a096-9d92-4d33-a956-496f047a8049" providerId="ADAL" clId="{0989A060-0772-1148-A21F-101CA8CFA9E7}" dt="2024-03-01T10:48:39.420" v="1576" actId="478"/>
          <ac:picMkLst>
            <pc:docMk/>
            <pc:sldMk cId="1706428480" sldId="2147475029"/>
            <ac:picMk id="13" creationId="{816B4214-6E7A-83BC-36D9-14B7A1E2B33B}"/>
          </ac:picMkLst>
        </pc:picChg>
        <pc:picChg chg="del">
          <ac:chgData name="Sophie Berthelot" userId="c565a096-9d92-4d33-a956-496f047a8049" providerId="ADAL" clId="{0989A060-0772-1148-A21F-101CA8CFA9E7}" dt="2024-03-01T10:48:39.420" v="1576" actId="478"/>
          <ac:picMkLst>
            <pc:docMk/>
            <pc:sldMk cId="1706428480" sldId="2147475029"/>
            <ac:picMk id="14" creationId="{ED34C52D-7B3C-F89E-F7FA-204E7779142B}"/>
          </ac:picMkLst>
        </pc:picChg>
        <pc:picChg chg="add mod">
          <ac:chgData name="Sophie Berthelot" userId="c565a096-9d92-4d33-a956-496f047a8049" providerId="ADAL" clId="{0989A060-0772-1148-A21F-101CA8CFA9E7}" dt="2024-02-29T16:48:00.807" v="1350" actId="14100"/>
          <ac:picMkLst>
            <pc:docMk/>
            <pc:sldMk cId="1706428480" sldId="2147475029"/>
            <ac:picMk id="17" creationId="{A99E437D-031A-F63F-9471-F52DC389C324}"/>
          </ac:picMkLst>
        </pc:picChg>
        <pc:picChg chg="del">
          <ac:chgData name="Sophie Berthelot" userId="c565a096-9d92-4d33-a956-496f047a8049" providerId="ADAL" clId="{0989A060-0772-1148-A21F-101CA8CFA9E7}" dt="2024-03-04T16:03:14.377" v="2061" actId="478"/>
          <ac:picMkLst>
            <pc:docMk/>
            <pc:sldMk cId="1706428480" sldId="2147475029"/>
            <ac:picMk id="21" creationId="{E85C347B-5447-A46A-061A-4B7622076052}"/>
          </ac:picMkLst>
        </pc:picChg>
        <pc:picChg chg="del">
          <ac:chgData name="Sophie Berthelot" userId="c565a096-9d92-4d33-a956-496f047a8049" providerId="ADAL" clId="{0989A060-0772-1148-A21F-101CA8CFA9E7}" dt="2024-03-01T10:48:39.420" v="1576" actId="478"/>
          <ac:picMkLst>
            <pc:docMk/>
            <pc:sldMk cId="1706428480" sldId="2147475029"/>
            <ac:picMk id="26" creationId="{DA6DA9ED-16F1-DB8D-6F83-BE87C6234F87}"/>
          </ac:picMkLst>
        </pc:picChg>
        <pc:picChg chg="mod">
          <ac:chgData name="Sophie Berthelot" userId="c565a096-9d92-4d33-a956-496f047a8049" providerId="ADAL" clId="{0989A060-0772-1148-A21F-101CA8CFA9E7}" dt="2024-03-11T09:37:42.408" v="6777" actId="1037"/>
          <ac:picMkLst>
            <pc:docMk/>
            <pc:sldMk cId="1706428480" sldId="2147475029"/>
            <ac:picMk id="31" creationId="{A4806621-7DC1-DA65-58C5-F593A89C56E4}"/>
          </ac:picMkLst>
        </pc:picChg>
      </pc:sldChg>
      <pc:sldChg chg="addSp delSp modSp mod">
        <pc:chgData name="Sophie Berthelot" userId="c565a096-9d92-4d33-a956-496f047a8049" providerId="ADAL" clId="{0989A060-0772-1148-A21F-101CA8CFA9E7}" dt="2024-03-12T17:00:25.624" v="8116" actId="1076"/>
        <pc:sldMkLst>
          <pc:docMk/>
          <pc:sldMk cId="4191841232" sldId="2147475030"/>
        </pc:sldMkLst>
        <pc:spChg chg="add del mod">
          <ac:chgData name="Sophie Berthelot" userId="c565a096-9d92-4d33-a956-496f047a8049" providerId="ADAL" clId="{0989A060-0772-1148-A21F-101CA8CFA9E7}" dt="2024-03-12T16:59:08.158" v="8113" actId="478"/>
          <ac:spMkLst>
            <pc:docMk/>
            <pc:sldMk cId="4191841232" sldId="2147475030"/>
            <ac:spMk id="2" creationId="{28F05842-D5F0-1C53-D826-177B8B6A5F4C}"/>
          </ac:spMkLst>
        </pc:spChg>
        <pc:spChg chg="add del">
          <ac:chgData name="Sophie Berthelot" userId="c565a096-9d92-4d33-a956-496f047a8049" providerId="ADAL" clId="{0989A060-0772-1148-A21F-101CA8CFA9E7}" dt="2024-02-29T16:50:01.505" v="1369" actId="478"/>
          <ac:spMkLst>
            <pc:docMk/>
            <pc:sldMk cId="4191841232" sldId="2147475030"/>
            <ac:spMk id="7" creationId="{6DB01ABB-084F-5586-F121-A782BF8F9F22}"/>
          </ac:spMkLst>
        </pc:spChg>
        <pc:spChg chg="mod">
          <ac:chgData name="Sophie Berthelot" userId="c565a096-9d92-4d33-a956-496f047a8049" providerId="ADAL" clId="{0989A060-0772-1148-A21F-101CA8CFA9E7}" dt="2024-03-11T09:40:57.795" v="6807" actId="14100"/>
          <ac:spMkLst>
            <pc:docMk/>
            <pc:sldMk cId="4191841232" sldId="2147475030"/>
            <ac:spMk id="10" creationId="{C01CD7E5-5EB7-4807-A082-E6B648B02580}"/>
          </ac:spMkLst>
        </pc:spChg>
        <pc:spChg chg="del">
          <ac:chgData name="Sophie Berthelot" userId="c565a096-9d92-4d33-a956-496f047a8049" providerId="ADAL" clId="{0989A060-0772-1148-A21F-101CA8CFA9E7}" dt="2024-02-29T16:50:12.366" v="1373" actId="478"/>
          <ac:spMkLst>
            <pc:docMk/>
            <pc:sldMk cId="4191841232" sldId="2147475030"/>
            <ac:spMk id="19" creationId="{C2FD242F-C4FE-56AB-A422-8437547B6610}"/>
          </ac:spMkLst>
        </pc:spChg>
        <pc:spChg chg="mod">
          <ac:chgData name="Sophie Berthelot" userId="c565a096-9d92-4d33-a956-496f047a8049" providerId="ADAL" clId="{0989A060-0772-1148-A21F-101CA8CFA9E7}" dt="2024-03-05T10:08:40.279" v="4082" actId="20577"/>
          <ac:spMkLst>
            <pc:docMk/>
            <pc:sldMk cId="4191841232" sldId="2147475030"/>
            <ac:spMk id="22" creationId="{E8EC6DFD-0130-1C05-BB93-09932E69C156}"/>
          </ac:spMkLst>
        </pc:spChg>
        <pc:spChg chg="mod">
          <ac:chgData name="Sophie Berthelot" userId="c565a096-9d92-4d33-a956-496f047a8049" providerId="ADAL" clId="{0989A060-0772-1148-A21F-101CA8CFA9E7}" dt="2024-03-12T17:00:14.675" v="8114" actId="1076"/>
          <ac:spMkLst>
            <pc:docMk/>
            <pc:sldMk cId="4191841232" sldId="2147475030"/>
            <ac:spMk id="23" creationId="{9CA4E572-2D15-D734-0326-315248BC7D5D}"/>
          </ac:spMkLst>
        </pc:spChg>
        <pc:spChg chg="mod">
          <ac:chgData name="Sophie Berthelot" userId="c565a096-9d92-4d33-a956-496f047a8049" providerId="ADAL" clId="{0989A060-0772-1148-A21F-101CA8CFA9E7}" dt="2024-03-12T17:00:19.723" v="8115" actId="1076"/>
          <ac:spMkLst>
            <pc:docMk/>
            <pc:sldMk cId="4191841232" sldId="2147475030"/>
            <ac:spMk id="24" creationId="{E4E47C05-007C-F2E3-6FED-612CA80F0273}"/>
          </ac:spMkLst>
        </pc:spChg>
        <pc:spChg chg="mod">
          <ac:chgData name="Sophie Berthelot" userId="c565a096-9d92-4d33-a956-496f047a8049" providerId="ADAL" clId="{0989A060-0772-1148-A21F-101CA8CFA9E7}" dt="2024-03-12T16:57:42.731" v="8066" actId="1076"/>
          <ac:spMkLst>
            <pc:docMk/>
            <pc:sldMk cId="4191841232" sldId="2147475030"/>
            <ac:spMk id="25" creationId="{C77ACE28-1645-6193-97EA-FF1500375213}"/>
          </ac:spMkLst>
        </pc:spChg>
        <pc:spChg chg="mod">
          <ac:chgData name="Sophie Berthelot" userId="c565a096-9d92-4d33-a956-496f047a8049" providerId="ADAL" clId="{0989A060-0772-1148-A21F-101CA8CFA9E7}" dt="2024-03-12T17:00:25.624" v="8116" actId="1076"/>
          <ac:spMkLst>
            <pc:docMk/>
            <pc:sldMk cId="4191841232" sldId="2147475030"/>
            <ac:spMk id="27" creationId="{B436D836-5DA7-EBF5-1228-5F758AD6C44E}"/>
          </ac:spMkLst>
        </pc:spChg>
        <pc:spChg chg="del mod">
          <ac:chgData name="Sophie Berthelot" userId="c565a096-9d92-4d33-a956-496f047a8049" providerId="ADAL" clId="{0989A060-0772-1148-A21F-101CA8CFA9E7}" dt="2024-02-29T16:50:12.366" v="1373" actId="478"/>
          <ac:spMkLst>
            <pc:docMk/>
            <pc:sldMk cId="4191841232" sldId="2147475030"/>
            <ac:spMk id="32" creationId="{786DE986-503E-6C36-1054-AD752EABCFDB}"/>
          </ac:spMkLst>
        </pc:spChg>
        <pc:spChg chg="del">
          <ac:chgData name="Sophie Berthelot" userId="c565a096-9d92-4d33-a956-496f047a8049" providerId="ADAL" clId="{0989A060-0772-1148-A21F-101CA8CFA9E7}" dt="2024-02-29T16:50:12.366" v="1373" actId="478"/>
          <ac:spMkLst>
            <pc:docMk/>
            <pc:sldMk cId="4191841232" sldId="2147475030"/>
            <ac:spMk id="34" creationId="{55FE5A8D-BBA2-7434-A2A7-81F5F6FF1069}"/>
          </ac:spMkLst>
        </pc:spChg>
        <pc:picChg chg="add del mod">
          <ac:chgData name="Sophie Berthelot" userId="c565a096-9d92-4d33-a956-496f047a8049" providerId="ADAL" clId="{0989A060-0772-1148-A21F-101CA8CFA9E7}" dt="2024-02-29T16:49:50.241" v="1365" actId="478"/>
          <ac:picMkLst>
            <pc:docMk/>
            <pc:sldMk cId="4191841232" sldId="2147475030"/>
            <ac:picMk id="3" creationId="{1F32A924-D71F-1966-A292-29D3D8C93831}"/>
          </ac:picMkLst>
        </pc:picChg>
        <pc:picChg chg="del">
          <ac:chgData name="Sophie Berthelot" userId="c565a096-9d92-4d33-a956-496f047a8049" providerId="ADAL" clId="{0989A060-0772-1148-A21F-101CA8CFA9E7}" dt="2024-02-29T16:49:56.022" v="1366" actId="478"/>
          <ac:picMkLst>
            <pc:docMk/>
            <pc:sldMk cId="4191841232" sldId="2147475030"/>
            <ac:picMk id="5" creationId="{74549241-C6F5-CF87-30B2-0D7DAA0BDDE4}"/>
          </ac:picMkLst>
        </pc:picChg>
        <pc:picChg chg="add del mod">
          <ac:chgData name="Sophie Berthelot" userId="c565a096-9d92-4d33-a956-496f047a8049" providerId="ADAL" clId="{0989A060-0772-1148-A21F-101CA8CFA9E7}" dt="2024-02-29T16:49:49.840" v="1364" actId="478"/>
          <ac:picMkLst>
            <pc:docMk/>
            <pc:sldMk cId="4191841232" sldId="2147475030"/>
            <ac:picMk id="8" creationId="{D58DA666-92E4-6D0D-0678-6F7423D9DCFA}"/>
          </ac:picMkLst>
        </pc:picChg>
        <pc:picChg chg="del">
          <ac:chgData name="Sophie Berthelot" userId="c565a096-9d92-4d33-a956-496f047a8049" providerId="ADAL" clId="{0989A060-0772-1148-A21F-101CA8CFA9E7}" dt="2024-02-29T16:50:12.366" v="1373" actId="478"/>
          <ac:picMkLst>
            <pc:docMk/>
            <pc:sldMk cId="4191841232" sldId="2147475030"/>
            <ac:picMk id="11" creationId="{A4C8AA3F-2EB3-C16B-6618-BF2A8A439BA4}"/>
          </ac:picMkLst>
        </pc:picChg>
        <pc:picChg chg="del">
          <ac:chgData name="Sophie Berthelot" userId="c565a096-9d92-4d33-a956-496f047a8049" providerId="ADAL" clId="{0989A060-0772-1148-A21F-101CA8CFA9E7}" dt="2024-02-29T16:50:12.366" v="1373" actId="478"/>
          <ac:picMkLst>
            <pc:docMk/>
            <pc:sldMk cId="4191841232" sldId="2147475030"/>
            <ac:picMk id="12" creationId="{5B694BE1-0E8C-0B4A-2885-2550F63C3EDB}"/>
          </ac:picMkLst>
        </pc:picChg>
        <pc:picChg chg="mod">
          <ac:chgData name="Sophie Berthelot" userId="c565a096-9d92-4d33-a956-496f047a8049" providerId="ADAL" clId="{0989A060-0772-1148-A21F-101CA8CFA9E7}" dt="2024-03-11T09:37:59.910" v="6779" actId="1076"/>
          <ac:picMkLst>
            <pc:docMk/>
            <pc:sldMk cId="4191841232" sldId="2147475030"/>
            <ac:picMk id="13" creationId="{A536B2D8-A94A-6C08-B141-249A725F6CA1}"/>
          </ac:picMkLst>
        </pc:picChg>
        <pc:picChg chg="del">
          <ac:chgData name="Sophie Berthelot" userId="c565a096-9d92-4d33-a956-496f047a8049" providerId="ADAL" clId="{0989A060-0772-1148-A21F-101CA8CFA9E7}" dt="2024-02-29T16:50:12.366" v="1373" actId="478"/>
          <ac:picMkLst>
            <pc:docMk/>
            <pc:sldMk cId="4191841232" sldId="2147475030"/>
            <ac:picMk id="14" creationId="{A70E55E1-3FDA-E7F5-BECA-FFA54C2AA5CA}"/>
          </ac:picMkLst>
        </pc:picChg>
        <pc:picChg chg="del">
          <ac:chgData name="Sophie Berthelot" userId="c565a096-9d92-4d33-a956-496f047a8049" providerId="ADAL" clId="{0989A060-0772-1148-A21F-101CA8CFA9E7}" dt="2024-02-29T16:50:12.366" v="1373" actId="478"/>
          <ac:picMkLst>
            <pc:docMk/>
            <pc:sldMk cId="4191841232" sldId="2147475030"/>
            <ac:picMk id="21" creationId="{6C443E58-E4BF-8306-DFEF-A6E9EE17F522}"/>
          </ac:picMkLst>
        </pc:picChg>
        <pc:picChg chg="del">
          <ac:chgData name="Sophie Berthelot" userId="c565a096-9d92-4d33-a956-496f047a8049" providerId="ADAL" clId="{0989A060-0772-1148-A21F-101CA8CFA9E7}" dt="2024-02-29T16:50:02.968" v="1371" actId="478"/>
          <ac:picMkLst>
            <pc:docMk/>
            <pc:sldMk cId="4191841232" sldId="2147475030"/>
            <ac:picMk id="26" creationId="{8ED7B501-2FA2-BA2F-8E97-897D9A887EEA}"/>
          </ac:picMkLst>
        </pc:picChg>
        <pc:picChg chg="add del mod">
          <ac:chgData name="Sophie Berthelot" userId="c565a096-9d92-4d33-a956-496f047a8049" providerId="ADAL" clId="{0989A060-0772-1148-A21F-101CA8CFA9E7}" dt="2024-02-29T16:49:49.484" v="1363" actId="478"/>
          <ac:picMkLst>
            <pc:docMk/>
            <pc:sldMk cId="4191841232" sldId="2147475030"/>
            <ac:picMk id="28" creationId="{2EFE969F-C4F7-AA16-D1B7-FADDA8F53BE1}"/>
          </ac:picMkLst>
        </pc:picChg>
        <pc:picChg chg="add del mod">
          <ac:chgData name="Sophie Berthelot" userId="c565a096-9d92-4d33-a956-496f047a8049" providerId="ADAL" clId="{0989A060-0772-1148-A21F-101CA8CFA9E7}" dt="2024-02-29T16:49:49.073" v="1362" actId="478"/>
          <ac:picMkLst>
            <pc:docMk/>
            <pc:sldMk cId="4191841232" sldId="2147475030"/>
            <ac:picMk id="30" creationId="{30524D4D-7303-9CEA-96E3-6D2DFAE9028F}"/>
          </ac:picMkLst>
        </pc:picChg>
        <pc:picChg chg="del">
          <ac:chgData name="Sophie Berthelot" userId="c565a096-9d92-4d33-a956-496f047a8049" providerId="ADAL" clId="{0989A060-0772-1148-A21F-101CA8CFA9E7}" dt="2024-02-29T16:50:02.351" v="1370" actId="478"/>
          <ac:picMkLst>
            <pc:docMk/>
            <pc:sldMk cId="4191841232" sldId="2147475030"/>
            <ac:picMk id="31" creationId="{06DDF26A-0A5F-0A43-FE55-BB8DB9AD08C7}"/>
          </ac:picMkLst>
        </pc:picChg>
        <pc:picChg chg="add del mod">
          <ac:chgData name="Sophie Berthelot" userId="c565a096-9d92-4d33-a956-496f047a8049" providerId="ADAL" clId="{0989A060-0772-1148-A21F-101CA8CFA9E7}" dt="2024-02-29T16:49:48.758" v="1361" actId="478"/>
          <ac:picMkLst>
            <pc:docMk/>
            <pc:sldMk cId="4191841232" sldId="2147475030"/>
            <ac:picMk id="35" creationId="{3FAE4295-9F61-2436-904F-FDDE554C1A0A}"/>
          </ac:picMkLst>
        </pc:picChg>
        <pc:picChg chg="add del mod">
          <ac:chgData name="Sophie Berthelot" userId="c565a096-9d92-4d33-a956-496f047a8049" providerId="ADAL" clId="{0989A060-0772-1148-A21F-101CA8CFA9E7}" dt="2024-02-29T16:49:48.297" v="1360" actId="478"/>
          <ac:picMkLst>
            <pc:docMk/>
            <pc:sldMk cId="4191841232" sldId="2147475030"/>
            <ac:picMk id="37" creationId="{54694D5D-FD56-D416-7D5E-147ABFAE9AC9}"/>
          </ac:picMkLst>
        </pc:picChg>
      </pc:sldChg>
      <pc:sldChg chg="addSp delSp modSp mod">
        <pc:chgData name="Sophie Berthelot" userId="c565a096-9d92-4d33-a956-496f047a8049" providerId="ADAL" clId="{0989A060-0772-1148-A21F-101CA8CFA9E7}" dt="2024-03-12T16:35:17.639" v="7900" actId="20577"/>
        <pc:sldMkLst>
          <pc:docMk/>
          <pc:sldMk cId="107581904" sldId="2147475031"/>
        </pc:sldMkLst>
        <pc:spChg chg="add mod">
          <ac:chgData name="Sophie Berthelot" userId="c565a096-9d92-4d33-a956-496f047a8049" providerId="ADAL" clId="{0989A060-0772-1148-A21F-101CA8CFA9E7}" dt="2024-03-12T16:31:35.940" v="7679" actId="113"/>
          <ac:spMkLst>
            <pc:docMk/>
            <pc:sldMk cId="107581904" sldId="2147475031"/>
            <ac:spMk id="5" creationId="{1365B4B4-A366-7FF5-FB14-BBA6D8F3C04C}"/>
          </ac:spMkLst>
        </pc:spChg>
        <pc:spChg chg="del">
          <ac:chgData name="Sophie Berthelot" userId="c565a096-9d92-4d33-a956-496f047a8049" providerId="ADAL" clId="{0989A060-0772-1148-A21F-101CA8CFA9E7}" dt="2024-02-29T16:50:27.604" v="1375" actId="478"/>
          <ac:spMkLst>
            <pc:docMk/>
            <pc:sldMk cId="107581904" sldId="2147475031"/>
            <ac:spMk id="7" creationId="{1680F02C-3ECF-58FA-3C59-6B198DD8C750}"/>
          </ac:spMkLst>
        </pc:spChg>
        <pc:spChg chg="mod">
          <ac:chgData name="Sophie Berthelot" userId="c565a096-9d92-4d33-a956-496f047a8049" providerId="ADAL" clId="{0989A060-0772-1148-A21F-101CA8CFA9E7}" dt="2024-03-12T16:35:17.639" v="7900" actId="20577"/>
          <ac:spMkLst>
            <pc:docMk/>
            <pc:sldMk cId="107581904" sldId="2147475031"/>
            <ac:spMk id="10" creationId="{2B8FA538-2B17-536A-5124-004FF99B1E31}"/>
          </ac:spMkLst>
        </pc:spChg>
        <pc:spChg chg="del mod">
          <ac:chgData name="Sophie Berthelot" userId="c565a096-9d92-4d33-a956-496f047a8049" providerId="ADAL" clId="{0989A060-0772-1148-A21F-101CA8CFA9E7}" dt="2024-02-29T16:50:27.604" v="1375" actId="478"/>
          <ac:spMkLst>
            <pc:docMk/>
            <pc:sldMk cId="107581904" sldId="2147475031"/>
            <ac:spMk id="15" creationId="{AED14EFA-9CC2-F3B1-F591-CFB54C5DD6B2}"/>
          </ac:spMkLst>
        </pc:spChg>
        <pc:spChg chg="mod">
          <ac:chgData name="Sophie Berthelot" userId="c565a096-9d92-4d33-a956-496f047a8049" providerId="ADAL" clId="{0989A060-0772-1148-A21F-101CA8CFA9E7}" dt="2024-03-12T16:31:25.633" v="7674" actId="113"/>
          <ac:spMkLst>
            <pc:docMk/>
            <pc:sldMk cId="107581904" sldId="2147475031"/>
            <ac:spMk id="16" creationId="{76E1352E-2DD0-3232-8F94-A911F5A5A137}"/>
          </ac:spMkLst>
        </pc:spChg>
        <pc:spChg chg="mod">
          <ac:chgData name="Sophie Berthelot" userId="c565a096-9d92-4d33-a956-496f047a8049" providerId="ADAL" clId="{0989A060-0772-1148-A21F-101CA8CFA9E7}" dt="2024-03-12T16:31:27.947" v="7675" actId="113"/>
          <ac:spMkLst>
            <pc:docMk/>
            <pc:sldMk cId="107581904" sldId="2147475031"/>
            <ac:spMk id="17" creationId="{A6896B26-27AD-1192-CB81-9AB3057B319B}"/>
          </ac:spMkLst>
        </pc:spChg>
        <pc:spChg chg="del mod">
          <ac:chgData name="Sophie Berthelot" userId="c565a096-9d92-4d33-a956-496f047a8049" providerId="ADAL" clId="{0989A060-0772-1148-A21F-101CA8CFA9E7}" dt="2024-02-29T16:50:27.604" v="1375" actId="478"/>
          <ac:spMkLst>
            <pc:docMk/>
            <pc:sldMk cId="107581904" sldId="2147475031"/>
            <ac:spMk id="19" creationId="{DA7CCD85-89EE-4F4F-E8FC-07040900656F}"/>
          </ac:spMkLst>
        </pc:spChg>
        <pc:spChg chg="del mod">
          <ac:chgData name="Sophie Berthelot" userId="c565a096-9d92-4d33-a956-496f047a8049" providerId="ADAL" clId="{0989A060-0772-1148-A21F-101CA8CFA9E7}" dt="2024-02-29T16:50:27.604" v="1375" actId="478"/>
          <ac:spMkLst>
            <pc:docMk/>
            <pc:sldMk cId="107581904" sldId="2147475031"/>
            <ac:spMk id="20" creationId="{54B98600-DF0E-2A6F-6CDC-F32607C7E04C}"/>
          </ac:spMkLst>
        </pc:spChg>
        <pc:spChg chg="del mod">
          <ac:chgData name="Sophie Berthelot" userId="c565a096-9d92-4d33-a956-496f047a8049" providerId="ADAL" clId="{0989A060-0772-1148-A21F-101CA8CFA9E7}" dt="2024-02-29T16:50:27.604" v="1375" actId="478"/>
          <ac:spMkLst>
            <pc:docMk/>
            <pc:sldMk cId="107581904" sldId="2147475031"/>
            <ac:spMk id="22" creationId="{F4CBEA0E-B9DE-3F34-67F9-A76DC0228BBA}"/>
          </ac:spMkLst>
        </pc:spChg>
        <pc:spChg chg="mod">
          <ac:chgData name="Sophie Berthelot" userId="c565a096-9d92-4d33-a956-496f047a8049" providerId="ADAL" clId="{0989A060-0772-1148-A21F-101CA8CFA9E7}" dt="2024-03-12T16:31:33.313" v="7678" actId="113"/>
          <ac:spMkLst>
            <pc:docMk/>
            <pc:sldMk cId="107581904" sldId="2147475031"/>
            <ac:spMk id="28" creationId="{0104071F-2A13-F157-E8D6-EA725ADEB675}"/>
          </ac:spMkLst>
        </pc:spChg>
        <pc:spChg chg="mod">
          <ac:chgData name="Sophie Berthelot" userId="c565a096-9d92-4d33-a956-496f047a8049" providerId="ADAL" clId="{0989A060-0772-1148-A21F-101CA8CFA9E7}" dt="2024-03-04T16:11:31.413" v="2403" actId="1038"/>
          <ac:spMkLst>
            <pc:docMk/>
            <pc:sldMk cId="107581904" sldId="2147475031"/>
            <ac:spMk id="29" creationId="{4A086CEC-304F-3DCC-3023-4ED0ECF51E73}"/>
          </ac:spMkLst>
        </pc:spChg>
        <pc:spChg chg="del mod">
          <ac:chgData name="Sophie Berthelot" userId="c565a096-9d92-4d33-a956-496f047a8049" providerId="ADAL" clId="{0989A060-0772-1148-A21F-101CA8CFA9E7}" dt="2024-02-29T16:50:27.604" v="1375" actId="478"/>
          <ac:spMkLst>
            <pc:docMk/>
            <pc:sldMk cId="107581904" sldId="2147475031"/>
            <ac:spMk id="32" creationId="{F851C815-5F79-A1FB-CA77-8CE136A1137D}"/>
          </ac:spMkLst>
        </pc:spChg>
        <pc:spChg chg="del mod">
          <ac:chgData name="Sophie Berthelot" userId="c565a096-9d92-4d33-a956-496f047a8049" providerId="ADAL" clId="{0989A060-0772-1148-A21F-101CA8CFA9E7}" dt="2024-02-29T16:50:27.604" v="1375" actId="478"/>
          <ac:spMkLst>
            <pc:docMk/>
            <pc:sldMk cId="107581904" sldId="2147475031"/>
            <ac:spMk id="34" creationId="{A88775FC-4669-37F8-E1CA-2D8261AD92CD}"/>
          </ac:spMkLst>
        </pc:spChg>
        <pc:spChg chg="mod">
          <ac:chgData name="Sophie Berthelot" userId="c565a096-9d92-4d33-a956-496f047a8049" providerId="ADAL" clId="{0989A060-0772-1148-A21F-101CA8CFA9E7}" dt="2024-03-04T16:11:31.413" v="2403" actId="1038"/>
          <ac:spMkLst>
            <pc:docMk/>
            <pc:sldMk cId="107581904" sldId="2147475031"/>
            <ac:spMk id="38" creationId="{B268D0B4-3370-8483-3557-DA3FC0BDCCDB}"/>
          </ac:spMkLst>
        </pc:spChg>
        <pc:spChg chg="mod">
          <ac:chgData name="Sophie Berthelot" userId="c565a096-9d92-4d33-a956-496f047a8049" providerId="ADAL" clId="{0989A060-0772-1148-A21F-101CA8CFA9E7}" dt="2024-03-11T09:45:34.603" v="6928" actId="20577"/>
          <ac:spMkLst>
            <pc:docMk/>
            <pc:sldMk cId="107581904" sldId="2147475031"/>
            <ac:spMk id="39" creationId="{AAFDF0ED-5051-2AB2-C694-DB66FB2DFC6A}"/>
          </ac:spMkLst>
        </pc:spChg>
        <pc:picChg chg="mod">
          <ac:chgData name="Sophie Berthelot" userId="c565a096-9d92-4d33-a956-496f047a8049" providerId="ADAL" clId="{0989A060-0772-1148-A21F-101CA8CFA9E7}" dt="2024-03-04T16:14:06.458" v="2450" actId="1037"/>
          <ac:picMkLst>
            <pc:docMk/>
            <pc:sldMk cId="107581904" sldId="2147475031"/>
            <ac:picMk id="3" creationId="{8E4D692A-628B-F0ED-D084-017FABAE3CF4}"/>
          </ac:picMkLst>
        </pc:picChg>
        <pc:picChg chg="mod modCrop">
          <ac:chgData name="Sophie Berthelot" userId="c565a096-9d92-4d33-a956-496f047a8049" providerId="ADAL" clId="{0989A060-0772-1148-A21F-101CA8CFA9E7}" dt="2024-03-04T16:14:06.458" v="2450" actId="1037"/>
          <ac:picMkLst>
            <pc:docMk/>
            <pc:sldMk cId="107581904" sldId="2147475031"/>
            <ac:picMk id="4" creationId="{F2091A3F-C6AF-F9B7-C67C-CCE69D635EA5}"/>
          </ac:picMkLst>
        </pc:picChg>
        <pc:picChg chg="del mod">
          <ac:chgData name="Sophie Berthelot" userId="c565a096-9d92-4d33-a956-496f047a8049" providerId="ADAL" clId="{0989A060-0772-1148-A21F-101CA8CFA9E7}" dt="2024-02-29T16:50:27.604" v="1375" actId="478"/>
          <ac:picMkLst>
            <pc:docMk/>
            <pc:sldMk cId="107581904" sldId="2147475031"/>
            <ac:picMk id="5" creationId="{C2B2BA3E-B4C8-F2BB-AA23-EB31B4D9D2A7}"/>
          </ac:picMkLst>
        </pc:picChg>
        <pc:picChg chg="mod">
          <ac:chgData name="Sophie Berthelot" userId="c565a096-9d92-4d33-a956-496f047a8049" providerId="ADAL" clId="{0989A060-0772-1148-A21F-101CA8CFA9E7}" dt="2024-03-04T16:16:30.729" v="2536" actId="14100"/>
          <ac:picMkLst>
            <pc:docMk/>
            <pc:sldMk cId="107581904" sldId="2147475031"/>
            <ac:picMk id="8" creationId="{954A4A3B-A2E4-CAFC-E882-ECBE9D7605FF}"/>
          </ac:picMkLst>
        </pc:picChg>
        <pc:picChg chg="del mod">
          <ac:chgData name="Sophie Berthelot" userId="c565a096-9d92-4d33-a956-496f047a8049" providerId="ADAL" clId="{0989A060-0772-1148-A21F-101CA8CFA9E7}" dt="2024-02-29T16:50:27.604" v="1375" actId="478"/>
          <ac:picMkLst>
            <pc:docMk/>
            <pc:sldMk cId="107581904" sldId="2147475031"/>
            <ac:picMk id="11" creationId="{DC84F635-C70F-B70E-C8FF-A8FCF2CCC83A}"/>
          </ac:picMkLst>
        </pc:picChg>
        <pc:picChg chg="del mod">
          <ac:chgData name="Sophie Berthelot" userId="c565a096-9d92-4d33-a956-496f047a8049" providerId="ADAL" clId="{0989A060-0772-1148-A21F-101CA8CFA9E7}" dt="2024-02-29T16:50:27.604" v="1375" actId="478"/>
          <ac:picMkLst>
            <pc:docMk/>
            <pc:sldMk cId="107581904" sldId="2147475031"/>
            <ac:picMk id="12" creationId="{A78B107C-7271-690A-B9E3-D35FC62D1167}"/>
          </ac:picMkLst>
        </pc:picChg>
        <pc:picChg chg="del mod">
          <ac:chgData name="Sophie Berthelot" userId="c565a096-9d92-4d33-a956-496f047a8049" providerId="ADAL" clId="{0989A060-0772-1148-A21F-101CA8CFA9E7}" dt="2024-02-29T16:50:27.604" v="1375" actId="478"/>
          <ac:picMkLst>
            <pc:docMk/>
            <pc:sldMk cId="107581904" sldId="2147475031"/>
            <ac:picMk id="13" creationId="{1EE3BF87-1125-942D-C80F-1A6B046BBCA1}"/>
          </ac:picMkLst>
        </pc:picChg>
        <pc:picChg chg="del mod">
          <ac:chgData name="Sophie Berthelot" userId="c565a096-9d92-4d33-a956-496f047a8049" providerId="ADAL" clId="{0989A060-0772-1148-A21F-101CA8CFA9E7}" dt="2024-02-29T16:50:27.604" v="1375" actId="478"/>
          <ac:picMkLst>
            <pc:docMk/>
            <pc:sldMk cId="107581904" sldId="2147475031"/>
            <ac:picMk id="14" creationId="{CF10ED44-0715-743F-5670-60EE4AF42190}"/>
          </ac:picMkLst>
        </pc:picChg>
        <pc:picChg chg="del mod">
          <ac:chgData name="Sophie Berthelot" userId="c565a096-9d92-4d33-a956-496f047a8049" providerId="ADAL" clId="{0989A060-0772-1148-A21F-101CA8CFA9E7}" dt="2024-02-29T16:50:27.604" v="1375" actId="478"/>
          <ac:picMkLst>
            <pc:docMk/>
            <pc:sldMk cId="107581904" sldId="2147475031"/>
            <ac:picMk id="21" creationId="{A58B2886-9DA7-839E-CC5E-7AB837103497}"/>
          </ac:picMkLst>
        </pc:picChg>
        <pc:picChg chg="add mod">
          <ac:chgData name="Sophie Berthelot" userId="c565a096-9d92-4d33-a956-496f047a8049" providerId="ADAL" clId="{0989A060-0772-1148-A21F-101CA8CFA9E7}" dt="2024-02-29T16:51:15.633" v="1392" actId="1038"/>
          <ac:picMkLst>
            <pc:docMk/>
            <pc:sldMk cId="107581904" sldId="2147475031"/>
            <ac:picMk id="24" creationId="{F46B1099-0B64-8585-AFE0-30221CD075EC}"/>
          </ac:picMkLst>
        </pc:picChg>
        <pc:picChg chg="del mod">
          <ac:chgData name="Sophie Berthelot" userId="c565a096-9d92-4d33-a956-496f047a8049" providerId="ADAL" clId="{0989A060-0772-1148-A21F-101CA8CFA9E7}" dt="2024-02-29T16:50:27.604" v="1375" actId="478"/>
          <ac:picMkLst>
            <pc:docMk/>
            <pc:sldMk cId="107581904" sldId="2147475031"/>
            <ac:picMk id="26" creationId="{49544FF4-84C7-49FD-3F0C-390D8A4A160A}"/>
          </ac:picMkLst>
        </pc:picChg>
        <pc:picChg chg="add mod">
          <ac:chgData name="Sophie Berthelot" userId="c565a096-9d92-4d33-a956-496f047a8049" providerId="ADAL" clId="{0989A060-0772-1148-A21F-101CA8CFA9E7}" dt="2024-02-29T16:50:59.630" v="1387" actId="1076"/>
          <ac:picMkLst>
            <pc:docMk/>
            <pc:sldMk cId="107581904" sldId="2147475031"/>
            <ac:picMk id="27" creationId="{E997B56E-31B1-8DD1-1370-39A5E66E59B5}"/>
          </ac:picMkLst>
        </pc:picChg>
        <pc:picChg chg="del mod">
          <ac:chgData name="Sophie Berthelot" userId="c565a096-9d92-4d33-a956-496f047a8049" providerId="ADAL" clId="{0989A060-0772-1148-A21F-101CA8CFA9E7}" dt="2024-02-29T16:50:27.604" v="1375" actId="478"/>
          <ac:picMkLst>
            <pc:docMk/>
            <pc:sldMk cId="107581904" sldId="2147475031"/>
            <ac:picMk id="31" creationId="{6F2593A3-5B75-05C5-C389-BDD097749175}"/>
          </ac:picMkLst>
        </pc:picChg>
        <pc:picChg chg="del mod">
          <ac:chgData name="Sophie Berthelot" userId="c565a096-9d92-4d33-a956-496f047a8049" providerId="ADAL" clId="{0989A060-0772-1148-A21F-101CA8CFA9E7}" dt="2024-02-29T16:50:27.604" v="1375" actId="478"/>
          <ac:picMkLst>
            <pc:docMk/>
            <pc:sldMk cId="107581904" sldId="2147475031"/>
            <ac:picMk id="41" creationId="{6D7C6618-F739-8A88-7C7B-BC0B19F62D66}"/>
          </ac:picMkLst>
        </pc:picChg>
        <pc:picChg chg="mod">
          <ac:chgData name="Sophie Berthelot" userId="c565a096-9d92-4d33-a956-496f047a8049" providerId="ADAL" clId="{0989A060-0772-1148-A21F-101CA8CFA9E7}" dt="2024-03-04T16:17:06.350" v="2542" actId="1076"/>
          <ac:picMkLst>
            <pc:docMk/>
            <pc:sldMk cId="107581904" sldId="2147475031"/>
            <ac:picMk id="42" creationId="{EBEE4754-2F08-AD1E-1502-62E1DC78C7AF}"/>
          </ac:picMkLst>
        </pc:picChg>
        <pc:picChg chg="add mod">
          <ac:chgData name="Sophie Berthelot" userId="c565a096-9d92-4d33-a956-496f047a8049" providerId="ADAL" clId="{0989A060-0772-1148-A21F-101CA8CFA9E7}" dt="2024-03-04T16:16:27.946" v="2535" actId="14100"/>
          <ac:picMkLst>
            <pc:docMk/>
            <pc:sldMk cId="107581904" sldId="2147475031"/>
            <ac:picMk id="1026" creationId="{0D2C7174-1C0A-C7A6-C5D0-BBC3D2D00438}"/>
          </ac:picMkLst>
        </pc:picChg>
      </pc:sldChg>
      <pc:sldChg chg="addSp modSp mod">
        <pc:chgData name="Sophie Berthelot" userId="c565a096-9d92-4d33-a956-496f047a8049" providerId="ADAL" clId="{0989A060-0772-1148-A21F-101CA8CFA9E7}" dt="2024-03-06T09:03:54.118" v="4181" actId="1076"/>
        <pc:sldMkLst>
          <pc:docMk/>
          <pc:sldMk cId="2922332068" sldId="2147475032"/>
        </pc:sldMkLst>
        <pc:grpChg chg="add mod">
          <ac:chgData name="Sophie Berthelot" userId="c565a096-9d92-4d33-a956-496f047a8049" providerId="ADAL" clId="{0989A060-0772-1148-A21F-101CA8CFA9E7}" dt="2024-03-06T09:03:45.429" v="4178" actId="171"/>
          <ac:grpSpMkLst>
            <pc:docMk/>
            <pc:sldMk cId="2922332068" sldId="2147475032"/>
            <ac:grpSpMk id="4" creationId="{843DA622-4297-D7ED-3D32-44A7D489A508}"/>
          </ac:grpSpMkLst>
        </pc:grpChg>
        <pc:grpChg chg="mod">
          <ac:chgData name="Sophie Berthelot" userId="c565a096-9d92-4d33-a956-496f047a8049" providerId="ADAL" clId="{0989A060-0772-1148-A21F-101CA8CFA9E7}" dt="2024-02-29T16:53:47.433" v="1423" actId="1076"/>
          <ac:grpSpMkLst>
            <pc:docMk/>
            <pc:sldMk cId="2922332068" sldId="2147475032"/>
            <ac:grpSpMk id="31" creationId="{F2677660-7B87-B043-7B85-22456DB987DF}"/>
          </ac:grpSpMkLst>
        </pc:grpChg>
        <pc:grpChg chg="add mod">
          <ac:chgData name="Sophie Berthelot" userId="c565a096-9d92-4d33-a956-496f047a8049" providerId="ADAL" clId="{0989A060-0772-1148-A21F-101CA8CFA9E7}" dt="2024-02-29T16:53:32.811" v="1419" actId="167"/>
          <ac:grpSpMkLst>
            <pc:docMk/>
            <pc:sldMk cId="2922332068" sldId="2147475032"/>
            <ac:grpSpMk id="35" creationId="{3C1AEAD6-66AA-7E1F-C8D9-AE6D58CFE992}"/>
          </ac:grpSpMkLst>
        </pc:grpChg>
        <pc:picChg chg="mod">
          <ac:chgData name="Sophie Berthelot" userId="c565a096-9d92-4d33-a956-496f047a8049" providerId="ADAL" clId="{0989A060-0772-1148-A21F-101CA8CFA9E7}" dt="2024-03-06T09:03:54.118" v="4181" actId="1076"/>
          <ac:picMkLst>
            <pc:docMk/>
            <pc:sldMk cId="2922332068" sldId="2147475032"/>
            <ac:picMk id="6" creationId="{78E5B54B-9212-71BA-CD3B-FC946E675689}"/>
          </ac:picMkLst>
        </pc:picChg>
        <pc:picChg chg="add mod">
          <ac:chgData name="Sophie Berthelot" userId="c565a096-9d92-4d33-a956-496f047a8049" providerId="ADAL" clId="{0989A060-0772-1148-A21F-101CA8CFA9E7}" dt="2024-02-29T16:52:58.922" v="1412" actId="1038"/>
          <ac:picMkLst>
            <pc:docMk/>
            <pc:sldMk cId="2922332068" sldId="2147475032"/>
            <ac:picMk id="13" creationId="{B4F11E1C-9966-4DEA-89A3-4E84A880C092}"/>
          </ac:picMkLst>
        </pc:picChg>
        <pc:picChg chg="mod">
          <ac:chgData name="Sophie Berthelot" userId="c565a096-9d92-4d33-a956-496f047a8049" providerId="ADAL" clId="{0989A060-0772-1148-A21F-101CA8CFA9E7}" dt="2024-02-29T16:53:01.108" v="1413" actId="1076"/>
          <ac:picMkLst>
            <pc:docMk/>
            <pc:sldMk cId="2922332068" sldId="2147475032"/>
            <ac:picMk id="20" creationId="{9ADE6FE9-0D61-7C77-9326-EE65F2964A59}"/>
          </ac:picMkLst>
        </pc:picChg>
        <pc:picChg chg="add mod">
          <ac:chgData name="Sophie Berthelot" userId="c565a096-9d92-4d33-a956-496f047a8049" providerId="ADAL" clId="{0989A060-0772-1148-A21F-101CA8CFA9E7}" dt="2024-02-29T16:52:03.340" v="1404" actId="14100"/>
          <ac:picMkLst>
            <pc:docMk/>
            <pc:sldMk cId="2922332068" sldId="2147475032"/>
            <ac:picMk id="27" creationId="{FE7DA39D-434D-7E47-7453-5C1C914DFD17}"/>
          </ac:picMkLst>
        </pc:picChg>
        <pc:picChg chg="add mod">
          <ac:chgData name="Sophie Berthelot" userId="c565a096-9d92-4d33-a956-496f047a8049" providerId="ADAL" clId="{0989A060-0772-1148-A21F-101CA8CFA9E7}" dt="2024-02-29T16:52:21.917" v="1407" actId="1076"/>
          <ac:picMkLst>
            <pc:docMk/>
            <pc:sldMk cId="2922332068" sldId="2147475032"/>
            <ac:picMk id="32" creationId="{F9A1D4D3-959F-C3B3-D690-8CB5EF95E7B9}"/>
          </ac:picMkLst>
        </pc:picChg>
        <pc:picChg chg="add mod">
          <ac:chgData name="Sophie Berthelot" userId="c565a096-9d92-4d33-a956-496f047a8049" providerId="ADAL" clId="{0989A060-0772-1148-A21F-101CA8CFA9E7}" dt="2024-02-29T16:52:54.599" v="1411" actId="14100"/>
          <ac:picMkLst>
            <pc:docMk/>
            <pc:sldMk cId="2922332068" sldId="2147475032"/>
            <ac:picMk id="34" creationId="{645BB14C-2523-54AC-2618-650FFCA02FE6}"/>
          </ac:picMkLst>
        </pc:picChg>
        <pc:inkChg chg="mod">
          <ac:chgData name="Sophie Berthelot" userId="c565a096-9d92-4d33-a956-496f047a8049" providerId="ADAL" clId="{0989A060-0772-1148-A21F-101CA8CFA9E7}" dt="2024-03-06T09:02:39.860" v="4161"/>
          <ac:inkMkLst>
            <pc:docMk/>
            <pc:sldMk cId="2922332068" sldId="2147475032"/>
            <ac:inkMk id="23" creationId="{7F2B914E-5664-1E0F-7320-0582F123A555}"/>
          </ac:inkMkLst>
        </pc:inkChg>
        <pc:inkChg chg="mod">
          <ac:chgData name="Sophie Berthelot" userId="c565a096-9d92-4d33-a956-496f047a8049" providerId="ADAL" clId="{0989A060-0772-1148-A21F-101CA8CFA9E7}" dt="2024-02-29T16:53:10.145" v="1414" actId="1076"/>
          <ac:inkMkLst>
            <pc:docMk/>
            <pc:sldMk cId="2922332068" sldId="2147475032"/>
            <ac:inkMk id="24" creationId="{B95C28C2-BDF9-24CF-C904-677C4EB79B88}"/>
          </ac:inkMkLst>
        </pc:inkChg>
        <pc:inkChg chg="mod">
          <ac:chgData name="Sophie Berthelot" userId="c565a096-9d92-4d33-a956-496f047a8049" providerId="ADAL" clId="{0989A060-0772-1148-A21F-101CA8CFA9E7}" dt="2024-02-29T16:53:41.013" v="1421" actId="1076"/>
          <ac:inkMkLst>
            <pc:docMk/>
            <pc:sldMk cId="2922332068" sldId="2147475032"/>
            <ac:inkMk id="28" creationId="{CFA523E5-28EA-F7A6-865D-83414F4BE23D}"/>
          </ac:inkMkLst>
        </pc:inkChg>
        <pc:inkChg chg="mod">
          <ac:chgData name="Sophie Berthelot" userId="c565a096-9d92-4d33-a956-496f047a8049" providerId="ADAL" clId="{0989A060-0772-1148-A21F-101CA8CFA9E7}" dt="2024-03-06T09:02:39.860" v="4161"/>
          <ac:inkMkLst>
            <pc:docMk/>
            <pc:sldMk cId="2922332068" sldId="2147475032"/>
            <ac:inkMk id="29" creationId="{030B7A77-9321-8FBA-7C74-22915109828E}"/>
          </ac:inkMkLst>
        </pc:inkChg>
        <pc:inkChg chg="mod">
          <ac:chgData name="Sophie Berthelot" userId="c565a096-9d92-4d33-a956-496f047a8049" providerId="ADAL" clId="{0989A060-0772-1148-A21F-101CA8CFA9E7}" dt="2024-03-06T09:02:39.860" v="4161"/>
          <ac:inkMkLst>
            <pc:docMk/>
            <pc:sldMk cId="2922332068" sldId="2147475032"/>
            <ac:inkMk id="33" creationId="{BE248776-4265-06D1-E17F-5112ECE4B5CE}"/>
          </ac:inkMkLst>
        </pc:inkChg>
        <pc:inkChg chg="mod">
          <ac:chgData name="Sophie Berthelot" userId="c565a096-9d92-4d33-a956-496f047a8049" providerId="ADAL" clId="{0989A060-0772-1148-A21F-101CA8CFA9E7}" dt="2024-02-29T16:53:24.054" v="1416"/>
          <ac:inkMkLst>
            <pc:docMk/>
            <pc:sldMk cId="2922332068" sldId="2147475032"/>
            <ac:inkMk id="36" creationId="{47BFB57E-417B-587F-E410-78F9DAEE6441}"/>
          </ac:inkMkLst>
        </pc:inkChg>
        <pc:inkChg chg="mod">
          <ac:chgData name="Sophie Berthelot" userId="c565a096-9d92-4d33-a956-496f047a8049" providerId="ADAL" clId="{0989A060-0772-1148-A21F-101CA8CFA9E7}" dt="2024-02-29T16:53:24.054" v="1416"/>
          <ac:inkMkLst>
            <pc:docMk/>
            <pc:sldMk cId="2922332068" sldId="2147475032"/>
            <ac:inkMk id="37" creationId="{4E965EBA-8B1B-4A83-E7E5-62BDCC267939}"/>
          </ac:inkMkLst>
        </pc:inkChg>
        <pc:inkChg chg="mod">
          <ac:chgData name="Sophie Berthelot" userId="c565a096-9d92-4d33-a956-496f047a8049" providerId="ADAL" clId="{0989A060-0772-1148-A21F-101CA8CFA9E7}" dt="2024-02-29T16:53:24.054" v="1416"/>
          <ac:inkMkLst>
            <pc:docMk/>
            <pc:sldMk cId="2922332068" sldId="2147475032"/>
            <ac:inkMk id="38" creationId="{1F885EE4-9A82-9C3E-5311-13900A327AC4}"/>
          </ac:inkMkLst>
        </pc:inkChg>
        <pc:inkChg chg="mod">
          <ac:chgData name="Sophie Berthelot" userId="c565a096-9d92-4d33-a956-496f047a8049" providerId="ADAL" clId="{0989A060-0772-1148-A21F-101CA8CFA9E7}" dt="2024-02-29T16:53:24.054" v="1416"/>
          <ac:inkMkLst>
            <pc:docMk/>
            <pc:sldMk cId="2922332068" sldId="2147475032"/>
            <ac:inkMk id="39" creationId="{F49D6907-F0D3-55BC-71F0-8FEEFF923A6B}"/>
          </ac:inkMkLst>
        </pc:inkChg>
      </pc:sldChg>
      <pc:sldChg chg="addSp delSp modSp mod">
        <pc:chgData name="Sophie Berthelot" userId="c565a096-9d92-4d33-a956-496f047a8049" providerId="ADAL" clId="{0989A060-0772-1148-A21F-101CA8CFA9E7}" dt="2024-02-29T17:15:51.769" v="1515" actId="14826"/>
        <pc:sldMkLst>
          <pc:docMk/>
          <pc:sldMk cId="3908158747" sldId="2147475033"/>
        </pc:sldMkLst>
        <pc:picChg chg="mod">
          <ac:chgData name="Sophie Berthelot" userId="c565a096-9d92-4d33-a956-496f047a8049" providerId="ADAL" clId="{0989A060-0772-1148-A21F-101CA8CFA9E7}" dt="2024-02-29T17:15:51.769" v="1515" actId="14826"/>
          <ac:picMkLst>
            <pc:docMk/>
            <pc:sldMk cId="3908158747" sldId="2147475033"/>
            <ac:picMk id="13" creationId="{03F2A04E-3A51-10D5-DA18-4387A9E54E5D}"/>
          </ac:picMkLst>
        </pc:picChg>
        <pc:picChg chg="add del mod">
          <ac:chgData name="Sophie Berthelot" userId="c565a096-9d92-4d33-a956-496f047a8049" providerId="ADAL" clId="{0989A060-0772-1148-A21F-101CA8CFA9E7}" dt="2024-02-29T17:15:44.041" v="1514" actId="478"/>
          <ac:picMkLst>
            <pc:docMk/>
            <pc:sldMk cId="3908158747" sldId="2147475033"/>
            <ac:picMk id="22" creationId="{7E7002A9-4BF1-B88C-3B9B-41E439F87453}"/>
          </ac:picMkLst>
        </pc:picChg>
      </pc:sldChg>
      <pc:sldChg chg="addSp delSp modSp mod">
        <pc:chgData name="Sophie Berthelot" userId="c565a096-9d92-4d33-a956-496f047a8049" providerId="ADAL" clId="{0989A060-0772-1148-A21F-101CA8CFA9E7}" dt="2024-03-12T16:43:45.155" v="8001" actId="478"/>
        <pc:sldMkLst>
          <pc:docMk/>
          <pc:sldMk cId="1761963670" sldId="2147475034"/>
        </pc:sldMkLst>
        <pc:spChg chg="add del mod">
          <ac:chgData name="Sophie Berthelot" userId="c565a096-9d92-4d33-a956-496f047a8049" providerId="ADAL" clId="{0989A060-0772-1148-A21F-101CA8CFA9E7}" dt="2024-03-12T16:43:40.162" v="8000" actId="478"/>
          <ac:spMkLst>
            <pc:docMk/>
            <pc:sldMk cId="1761963670" sldId="2147475034"/>
            <ac:spMk id="2" creationId="{E1608315-1199-3F1C-C69B-F67B7A61E241}"/>
          </ac:spMkLst>
        </pc:spChg>
        <pc:spChg chg="add del mod">
          <ac:chgData name="Sophie Berthelot" userId="c565a096-9d92-4d33-a956-496f047a8049" providerId="ADAL" clId="{0989A060-0772-1148-A21F-101CA8CFA9E7}" dt="2024-03-04T17:27:16.445" v="3233" actId="478"/>
          <ac:spMkLst>
            <pc:docMk/>
            <pc:sldMk cId="1761963670" sldId="2147475034"/>
            <ac:spMk id="2" creationId="{FB639CEA-0D5F-48ED-B58F-203186F4098E}"/>
          </ac:spMkLst>
        </pc:spChg>
        <pc:spChg chg="add del mod">
          <ac:chgData name="Sophie Berthelot" userId="c565a096-9d92-4d33-a956-496f047a8049" providerId="ADAL" clId="{0989A060-0772-1148-A21F-101CA8CFA9E7}" dt="2024-03-12T16:43:45.155" v="8001" actId="478"/>
          <ac:spMkLst>
            <pc:docMk/>
            <pc:sldMk cId="1761963670" sldId="2147475034"/>
            <ac:spMk id="3" creationId="{14B3F477-FC2D-9643-0CCA-C204B4C7832F}"/>
          </ac:spMkLst>
        </pc:spChg>
        <pc:spChg chg="mod">
          <ac:chgData name="Sophie Berthelot" userId="c565a096-9d92-4d33-a956-496f047a8049" providerId="ADAL" clId="{0989A060-0772-1148-A21F-101CA8CFA9E7}" dt="2024-03-11T09:59:39.407" v="7177" actId="120"/>
          <ac:spMkLst>
            <pc:docMk/>
            <pc:sldMk cId="1761963670" sldId="2147475034"/>
            <ac:spMk id="36" creationId="{88379EB3-9277-C5CD-E492-DC4BBA201EC3}"/>
          </ac:spMkLst>
        </pc:spChg>
        <pc:spChg chg="mod">
          <ac:chgData name="Sophie Berthelot" userId="c565a096-9d92-4d33-a956-496f047a8049" providerId="ADAL" clId="{0989A060-0772-1148-A21F-101CA8CFA9E7}" dt="2024-03-11T09:59:53.270" v="7186" actId="1037"/>
          <ac:spMkLst>
            <pc:docMk/>
            <pc:sldMk cId="1761963670" sldId="2147475034"/>
            <ac:spMk id="37" creationId="{ED1D8AB2-68A1-945D-5B5F-B3601EC2C9E0}"/>
          </ac:spMkLst>
        </pc:spChg>
        <pc:spChg chg="mod">
          <ac:chgData name="Sophie Berthelot" userId="c565a096-9d92-4d33-a956-496f047a8049" providerId="ADAL" clId="{0989A060-0772-1148-A21F-101CA8CFA9E7}" dt="2024-03-12T16:41:19.070" v="7984" actId="20577"/>
          <ac:spMkLst>
            <pc:docMk/>
            <pc:sldMk cId="1761963670" sldId="2147475034"/>
            <ac:spMk id="43" creationId="{E63994B6-9B22-2820-1037-92D42A0D5011}"/>
          </ac:spMkLst>
        </pc:spChg>
        <pc:spChg chg="mod">
          <ac:chgData name="Sophie Berthelot" userId="c565a096-9d92-4d33-a956-496f047a8049" providerId="ADAL" clId="{0989A060-0772-1148-A21F-101CA8CFA9E7}" dt="2024-03-12T16:43:28.805" v="7998" actId="20577"/>
          <ac:spMkLst>
            <pc:docMk/>
            <pc:sldMk cId="1761963670" sldId="2147475034"/>
            <ac:spMk id="44" creationId="{320FA23B-B729-1C00-171D-68AF0CC21FEC}"/>
          </ac:spMkLst>
        </pc:spChg>
        <pc:spChg chg="mod">
          <ac:chgData name="Sophie Berthelot" userId="c565a096-9d92-4d33-a956-496f047a8049" providerId="ADAL" clId="{0989A060-0772-1148-A21F-101CA8CFA9E7}" dt="2024-03-12T16:43:38.655" v="7999" actId="1076"/>
          <ac:spMkLst>
            <pc:docMk/>
            <pc:sldMk cId="1761963670" sldId="2147475034"/>
            <ac:spMk id="49" creationId="{5A134A32-33EB-F584-0095-C81D65C552D6}"/>
          </ac:spMkLst>
        </pc:spChg>
        <pc:grpChg chg="add del mod">
          <ac:chgData name="Sophie Berthelot" userId="c565a096-9d92-4d33-a956-496f047a8049" providerId="ADAL" clId="{0989A060-0772-1148-A21F-101CA8CFA9E7}" dt="2024-03-06T09:02:33.041" v="4160" actId="21"/>
          <ac:grpSpMkLst>
            <pc:docMk/>
            <pc:sldMk cId="1761963670" sldId="2147475034"/>
            <ac:grpSpMk id="2" creationId="{CC78EDCC-CD72-86FA-A976-65C5685B4B9F}"/>
          </ac:grpSpMkLst>
        </pc:grpChg>
        <pc:picChg chg="add del mod">
          <ac:chgData name="Sophie Berthelot" userId="c565a096-9d92-4d33-a956-496f047a8049" providerId="ADAL" clId="{0989A060-0772-1148-A21F-101CA8CFA9E7}" dt="2024-02-29T17:15:09.482" v="1508" actId="478"/>
          <ac:picMkLst>
            <pc:docMk/>
            <pc:sldMk cId="1761963670" sldId="2147475034"/>
            <ac:picMk id="3" creationId="{F80586FB-CCFC-23CF-87E4-E5A2AAACF5B9}"/>
          </ac:picMkLst>
        </pc:picChg>
        <pc:picChg chg="add del mod">
          <ac:chgData name="Sophie Berthelot" userId="c565a096-9d92-4d33-a956-496f047a8049" providerId="ADAL" clId="{0989A060-0772-1148-A21F-101CA8CFA9E7}" dt="2024-02-29T17:15:08.937" v="1507" actId="478"/>
          <ac:picMkLst>
            <pc:docMk/>
            <pc:sldMk cId="1761963670" sldId="2147475034"/>
            <ac:picMk id="5" creationId="{AF7AD30E-42E7-4A53-E59A-7E4980E8527B}"/>
          </ac:picMkLst>
        </pc:picChg>
        <pc:picChg chg="mod">
          <ac:chgData name="Sophie Berthelot" userId="c565a096-9d92-4d33-a956-496f047a8049" providerId="ADAL" clId="{0989A060-0772-1148-A21F-101CA8CFA9E7}" dt="2024-02-29T17:15:03.404" v="1506" actId="14826"/>
          <ac:picMkLst>
            <pc:docMk/>
            <pc:sldMk cId="1761963670" sldId="2147475034"/>
            <ac:picMk id="27" creationId="{A7F9E855-4E51-6F9C-D33A-3AA97A58B400}"/>
          </ac:picMkLst>
        </pc:picChg>
        <pc:picChg chg="mod">
          <ac:chgData name="Sophie Berthelot" userId="c565a096-9d92-4d33-a956-496f047a8049" providerId="ADAL" clId="{0989A060-0772-1148-A21F-101CA8CFA9E7}" dt="2024-02-29T17:15:17.885" v="1509" actId="14826"/>
          <ac:picMkLst>
            <pc:docMk/>
            <pc:sldMk cId="1761963670" sldId="2147475034"/>
            <ac:picMk id="30" creationId="{8BB7ECE2-24C8-2E6D-6B93-890138EC31E8}"/>
          </ac:picMkLst>
        </pc:picChg>
        <pc:picChg chg="mod">
          <ac:chgData name="Sophie Berthelot" userId="c565a096-9d92-4d33-a956-496f047a8049" providerId="ADAL" clId="{0989A060-0772-1148-A21F-101CA8CFA9E7}" dt="2024-03-12T16:38:31.673" v="7978" actId="1076"/>
          <ac:picMkLst>
            <pc:docMk/>
            <pc:sldMk cId="1761963670" sldId="2147475034"/>
            <ac:picMk id="51" creationId="{8FA513CE-0111-FF76-0D43-0F4F0FD4BBCE}"/>
          </ac:picMkLst>
        </pc:picChg>
        <pc:inkChg chg="mod">
          <ac:chgData name="Sophie Berthelot" userId="c565a096-9d92-4d33-a956-496f047a8049" providerId="ADAL" clId="{0989A060-0772-1148-A21F-101CA8CFA9E7}" dt="2024-03-06T09:02:29.844" v="4158"/>
          <ac:inkMkLst>
            <pc:docMk/>
            <pc:sldMk cId="1761963670" sldId="2147475034"/>
            <ac:inkMk id="3" creationId="{99E883F8-F3AF-48EA-21C4-FD805C34DABC}"/>
          </ac:inkMkLst>
        </pc:inkChg>
        <pc:inkChg chg="mod">
          <ac:chgData name="Sophie Berthelot" userId="c565a096-9d92-4d33-a956-496f047a8049" providerId="ADAL" clId="{0989A060-0772-1148-A21F-101CA8CFA9E7}" dt="2024-03-06T09:02:29.844" v="4158"/>
          <ac:inkMkLst>
            <pc:docMk/>
            <pc:sldMk cId="1761963670" sldId="2147475034"/>
            <ac:inkMk id="4" creationId="{AB798291-8BA6-1A24-B592-4ED2EC3A389E}"/>
          </ac:inkMkLst>
        </pc:inkChg>
        <pc:inkChg chg="mod">
          <ac:chgData name="Sophie Berthelot" userId="c565a096-9d92-4d33-a956-496f047a8049" providerId="ADAL" clId="{0989A060-0772-1148-A21F-101CA8CFA9E7}" dt="2024-03-06T09:02:29.844" v="4158"/>
          <ac:inkMkLst>
            <pc:docMk/>
            <pc:sldMk cId="1761963670" sldId="2147475034"/>
            <ac:inkMk id="5" creationId="{82FB50A3-7363-AB59-1891-376F580EA544}"/>
          </ac:inkMkLst>
        </pc:inkChg>
        <pc:inkChg chg="mod">
          <ac:chgData name="Sophie Berthelot" userId="c565a096-9d92-4d33-a956-496f047a8049" providerId="ADAL" clId="{0989A060-0772-1148-A21F-101CA8CFA9E7}" dt="2024-03-11T09:49:32.715" v="7039" actId="1076"/>
          <ac:inkMkLst>
            <pc:docMk/>
            <pc:sldMk cId="1761963670" sldId="2147475034"/>
            <ac:inkMk id="52" creationId="{4C4F4D50-85D0-B343-A367-6B27721A1ECB}"/>
          </ac:inkMkLst>
        </pc:inkChg>
        <pc:inkChg chg="mod">
          <ac:chgData name="Sophie Berthelot" userId="c565a096-9d92-4d33-a956-496f047a8049" providerId="ADAL" clId="{0989A060-0772-1148-A21F-101CA8CFA9E7}" dt="2024-03-12T16:38:44.512" v="7982" actId="1076"/>
          <ac:inkMkLst>
            <pc:docMk/>
            <pc:sldMk cId="1761963670" sldId="2147475034"/>
            <ac:inkMk id="55" creationId="{28A9AAA5-E5EE-9B1D-AB56-D8442953D7BB}"/>
          </ac:inkMkLst>
        </pc:inkChg>
        <pc:inkChg chg="mod">
          <ac:chgData name="Sophie Berthelot" userId="c565a096-9d92-4d33-a956-496f047a8049" providerId="ADAL" clId="{0989A060-0772-1148-A21F-101CA8CFA9E7}" dt="2024-03-12T16:41:13.796" v="7983" actId="1076"/>
          <ac:inkMkLst>
            <pc:docMk/>
            <pc:sldMk cId="1761963670" sldId="2147475034"/>
            <ac:inkMk id="57" creationId="{FCAB7220-4475-51FA-B0FC-CC1B315A163E}"/>
          </ac:inkMkLst>
        </pc:inkChg>
        <pc:inkChg chg="del">
          <ac:chgData name="Sophie Berthelot" userId="c565a096-9d92-4d33-a956-496f047a8049" providerId="ADAL" clId="{0989A060-0772-1148-A21F-101CA8CFA9E7}" dt="2024-03-11T09:52:42.998" v="7067" actId="478"/>
          <ac:inkMkLst>
            <pc:docMk/>
            <pc:sldMk cId="1761963670" sldId="2147475034"/>
            <ac:inkMk id="62" creationId="{2896E449-6F0F-E629-8830-D813078ECD9F}"/>
          </ac:inkMkLst>
        </pc:inkChg>
      </pc:sldChg>
      <pc:sldChg chg="addSp delSp modSp mod">
        <pc:chgData name="Sophie Berthelot" userId="c565a096-9d92-4d33-a956-496f047a8049" providerId="ADAL" clId="{0989A060-0772-1148-A21F-101CA8CFA9E7}" dt="2024-03-18T09:49:10.147" v="8197" actId="20577"/>
        <pc:sldMkLst>
          <pc:docMk/>
          <pc:sldMk cId="1211080069" sldId="2147475035"/>
        </pc:sldMkLst>
        <pc:spChg chg="mod">
          <ac:chgData name="Sophie Berthelot" userId="c565a096-9d92-4d33-a956-496f047a8049" providerId="ADAL" clId="{0989A060-0772-1148-A21F-101CA8CFA9E7}" dt="2024-03-12T17:03:48.348" v="8142" actId="1037"/>
          <ac:spMkLst>
            <pc:docMk/>
            <pc:sldMk cId="1211080069" sldId="2147475035"/>
            <ac:spMk id="2" creationId="{DD207240-C78A-84A7-5F83-AA9A1FBA52E5}"/>
          </ac:spMkLst>
        </pc:spChg>
        <pc:spChg chg="add del mod">
          <ac:chgData name="Sophie Berthelot" userId="c565a096-9d92-4d33-a956-496f047a8049" providerId="ADAL" clId="{0989A060-0772-1148-A21F-101CA8CFA9E7}" dt="2024-03-12T16:51:36.617" v="8063" actId="478"/>
          <ac:spMkLst>
            <pc:docMk/>
            <pc:sldMk cId="1211080069" sldId="2147475035"/>
            <ac:spMk id="3" creationId="{0B3EAE03-8778-68BB-5AC1-49D1514D97D1}"/>
          </ac:spMkLst>
        </pc:spChg>
        <pc:spChg chg="add del mod">
          <ac:chgData name="Sophie Berthelot" userId="c565a096-9d92-4d33-a956-496f047a8049" providerId="ADAL" clId="{0989A060-0772-1148-A21F-101CA8CFA9E7}" dt="2024-03-08T16:58:42.531" v="6673" actId="478"/>
          <ac:spMkLst>
            <pc:docMk/>
            <pc:sldMk cId="1211080069" sldId="2147475035"/>
            <ac:spMk id="3" creationId="{5C93E9B5-637B-38B8-7766-973E7E661B6F}"/>
          </ac:spMkLst>
        </pc:spChg>
        <pc:spChg chg="mod">
          <ac:chgData name="Sophie Berthelot" userId="c565a096-9d92-4d33-a956-496f047a8049" providerId="ADAL" clId="{0989A060-0772-1148-A21F-101CA8CFA9E7}" dt="2024-03-12T16:51:33.190" v="8062" actId="20577"/>
          <ac:spMkLst>
            <pc:docMk/>
            <pc:sldMk cId="1211080069" sldId="2147475035"/>
            <ac:spMk id="10" creationId="{169F4B13-EAC0-5048-ADDF-628E03E81994}"/>
          </ac:spMkLst>
        </pc:spChg>
        <pc:spChg chg="mod">
          <ac:chgData name="Sophie Berthelot" userId="c565a096-9d92-4d33-a956-496f047a8049" providerId="ADAL" clId="{0989A060-0772-1148-A21F-101CA8CFA9E7}" dt="2024-03-12T17:03:48.348" v="8142" actId="1037"/>
          <ac:spMkLst>
            <pc:docMk/>
            <pc:sldMk cId="1211080069" sldId="2147475035"/>
            <ac:spMk id="23" creationId="{3E0BA6EA-89E9-A7EA-0091-DF142983FB80}"/>
          </ac:spMkLst>
        </pc:spChg>
        <pc:spChg chg="mod">
          <ac:chgData name="Sophie Berthelot" userId="c565a096-9d92-4d33-a956-496f047a8049" providerId="ADAL" clId="{0989A060-0772-1148-A21F-101CA8CFA9E7}" dt="2024-03-12T17:04:02.758" v="8179" actId="1037"/>
          <ac:spMkLst>
            <pc:docMk/>
            <pc:sldMk cId="1211080069" sldId="2147475035"/>
            <ac:spMk id="27" creationId="{FFC2CD68-BB3F-5FDA-4AB8-E6CBDAC7E847}"/>
          </ac:spMkLst>
        </pc:spChg>
        <pc:spChg chg="mod">
          <ac:chgData name="Sophie Berthelot" userId="c565a096-9d92-4d33-a956-496f047a8049" providerId="ADAL" clId="{0989A060-0772-1148-A21F-101CA8CFA9E7}" dt="2024-03-12T17:04:02.758" v="8179" actId="1037"/>
          <ac:spMkLst>
            <pc:docMk/>
            <pc:sldMk cId="1211080069" sldId="2147475035"/>
            <ac:spMk id="30" creationId="{5B9A3896-9A5E-5FAB-DF2E-39442693507E}"/>
          </ac:spMkLst>
        </pc:spChg>
        <pc:spChg chg="mod">
          <ac:chgData name="Sophie Berthelot" userId="c565a096-9d92-4d33-a956-496f047a8049" providerId="ADAL" clId="{0989A060-0772-1148-A21F-101CA8CFA9E7}" dt="2024-03-12T17:03:48.348" v="8142" actId="1037"/>
          <ac:spMkLst>
            <pc:docMk/>
            <pc:sldMk cId="1211080069" sldId="2147475035"/>
            <ac:spMk id="36" creationId="{8C7A87E8-1322-7DBD-80DE-9C17A1EFE154}"/>
          </ac:spMkLst>
        </pc:spChg>
        <pc:spChg chg="mod">
          <ac:chgData name="Sophie Berthelot" userId="c565a096-9d92-4d33-a956-496f047a8049" providerId="ADAL" clId="{0989A060-0772-1148-A21F-101CA8CFA9E7}" dt="2024-03-12T17:03:48.348" v="8142" actId="1037"/>
          <ac:spMkLst>
            <pc:docMk/>
            <pc:sldMk cId="1211080069" sldId="2147475035"/>
            <ac:spMk id="37" creationId="{B056CBB8-4942-B0C7-1FEE-CD599D22B92D}"/>
          </ac:spMkLst>
        </pc:spChg>
        <pc:spChg chg="mod">
          <ac:chgData name="Sophie Berthelot" userId="c565a096-9d92-4d33-a956-496f047a8049" providerId="ADAL" clId="{0989A060-0772-1148-A21F-101CA8CFA9E7}" dt="2024-03-12T17:03:48.348" v="8142" actId="1037"/>
          <ac:spMkLst>
            <pc:docMk/>
            <pc:sldMk cId="1211080069" sldId="2147475035"/>
            <ac:spMk id="40" creationId="{D45D0528-516F-3C3B-9959-E795ED4F10E3}"/>
          </ac:spMkLst>
        </pc:spChg>
        <pc:spChg chg="mod">
          <ac:chgData name="Sophie Berthelot" userId="c565a096-9d92-4d33-a956-496f047a8049" providerId="ADAL" clId="{0989A060-0772-1148-A21F-101CA8CFA9E7}" dt="2024-03-18T09:49:10.147" v="8197" actId="20577"/>
          <ac:spMkLst>
            <pc:docMk/>
            <pc:sldMk cId="1211080069" sldId="2147475035"/>
            <ac:spMk id="43" creationId="{9C58BAED-4D17-44CE-542F-47C01286788E}"/>
          </ac:spMkLst>
        </pc:spChg>
        <pc:spChg chg="mod">
          <ac:chgData name="Sophie Berthelot" userId="c565a096-9d92-4d33-a956-496f047a8049" providerId="ADAL" clId="{0989A060-0772-1148-A21F-101CA8CFA9E7}" dt="2024-03-12T17:04:02.758" v="8179" actId="1037"/>
          <ac:spMkLst>
            <pc:docMk/>
            <pc:sldMk cId="1211080069" sldId="2147475035"/>
            <ac:spMk id="44" creationId="{A24EA0A9-B79F-DAC0-1A76-16DDBC89EE24}"/>
          </ac:spMkLst>
        </pc:spChg>
        <pc:spChg chg="mod">
          <ac:chgData name="Sophie Berthelot" userId="c565a096-9d92-4d33-a956-496f047a8049" providerId="ADAL" clId="{0989A060-0772-1148-A21F-101CA8CFA9E7}" dt="2024-03-12T17:04:02.758" v="8179" actId="1037"/>
          <ac:spMkLst>
            <pc:docMk/>
            <pc:sldMk cId="1211080069" sldId="2147475035"/>
            <ac:spMk id="45" creationId="{E8B73AF2-3A12-EC90-EE72-DB036174D532}"/>
          </ac:spMkLst>
        </pc:spChg>
        <pc:spChg chg="mod">
          <ac:chgData name="Sophie Berthelot" userId="c565a096-9d92-4d33-a956-496f047a8049" providerId="ADAL" clId="{0989A060-0772-1148-A21F-101CA8CFA9E7}" dt="2024-03-12T17:04:02.758" v="8179" actId="1037"/>
          <ac:spMkLst>
            <pc:docMk/>
            <pc:sldMk cId="1211080069" sldId="2147475035"/>
            <ac:spMk id="46" creationId="{BEF01A2A-C4AE-6155-787A-F1A2962F13FA}"/>
          </ac:spMkLst>
        </pc:spChg>
        <pc:spChg chg="mod">
          <ac:chgData name="Sophie Berthelot" userId="c565a096-9d92-4d33-a956-496f047a8049" providerId="ADAL" clId="{0989A060-0772-1148-A21F-101CA8CFA9E7}" dt="2024-03-12T17:04:02.758" v="8179" actId="1037"/>
          <ac:spMkLst>
            <pc:docMk/>
            <pc:sldMk cId="1211080069" sldId="2147475035"/>
            <ac:spMk id="47" creationId="{B33E253B-921A-2AF9-032E-ED068459CDD7}"/>
          </ac:spMkLst>
        </pc:spChg>
        <pc:picChg chg="add del mod">
          <ac:chgData name="Sophie Berthelot" userId="c565a096-9d92-4d33-a956-496f047a8049" providerId="ADAL" clId="{0989A060-0772-1148-A21F-101CA8CFA9E7}" dt="2024-02-29T16:54:09.321" v="1432" actId="478"/>
          <ac:picMkLst>
            <pc:docMk/>
            <pc:sldMk cId="1211080069" sldId="2147475035"/>
            <ac:picMk id="4" creationId="{15CEDF37-B65E-0D36-1CE6-5441B7691329}"/>
          </ac:picMkLst>
        </pc:picChg>
        <pc:picChg chg="mod">
          <ac:chgData name="Sophie Berthelot" userId="c565a096-9d92-4d33-a956-496f047a8049" providerId="ADAL" clId="{0989A060-0772-1148-A21F-101CA8CFA9E7}" dt="2024-03-12T17:03:48.348" v="8142" actId="1037"/>
          <ac:picMkLst>
            <pc:docMk/>
            <pc:sldMk cId="1211080069" sldId="2147475035"/>
            <ac:picMk id="5" creationId="{C2897309-2F22-3671-1B4A-CFC88B4B1987}"/>
          </ac:picMkLst>
        </pc:picChg>
        <pc:picChg chg="mod">
          <ac:chgData name="Sophie Berthelot" userId="c565a096-9d92-4d33-a956-496f047a8049" providerId="ADAL" clId="{0989A060-0772-1148-A21F-101CA8CFA9E7}" dt="2024-03-12T17:03:48.348" v="8142" actId="1037"/>
          <ac:picMkLst>
            <pc:docMk/>
            <pc:sldMk cId="1211080069" sldId="2147475035"/>
            <ac:picMk id="8" creationId="{8AB28D00-8DDF-61A8-8D06-5915C2CE4B47}"/>
          </ac:picMkLst>
        </pc:picChg>
        <pc:picChg chg="add del mod">
          <ac:chgData name="Sophie Berthelot" userId="c565a096-9d92-4d33-a956-496f047a8049" providerId="ADAL" clId="{0989A060-0772-1148-A21F-101CA8CFA9E7}" dt="2024-02-29T16:54:08.650" v="1431" actId="478"/>
          <ac:picMkLst>
            <pc:docMk/>
            <pc:sldMk cId="1211080069" sldId="2147475035"/>
            <ac:picMk id="11" creationId="{12C9BC84-145F-56D1-7859-A1666930E9AD}"/>
          </ac:picMkLst>
        </pc:picChg>
        <pc:picChg chg="mod">
          <ac:chgData name="Sophie Berthelot" userId="c565a096-9d92-4d33-a956-496f047a8049" providerId="ADAL" clId="{0989A060-0772-1148-A21F-101CA8CFA9E7}" dt="2024-03-12T17:03:48.348" v="8142" actId="1037"/>
          <ac:picMkLst>
            <pc:docMk/>
            <pc:sldMk cId="1211080069" sldId="2147475035"/>
            <ac:picMk id="12" creationId="{D190A4F3-D625-DB1E-0929-45640AD230BF}"/>
          </ac:picMkLst>
        </pc:picChg>
        <pc:picChg chg="mod">
          <ac:chgData name="Sophie Berthelot" userId="c565a096-9d92-4d33-a956-496f047a8049" providerId="ADAL" clId="{0989A060-0772-1148-A21F-101CA8CFA9E7}" dt="2024-03-12T17:04:02.758" v="8179" actId="1037"/>
          <ac:picMkLst>
            <pc:docMk/>
            <pc:sldMk cId="1211080069" sldId="2147475035"/>
            <ac:picMk id="14" creationId="{37E50803-6A0E-C4D5-D151-CFA2203D7DDC}"/>
          </ac:picMkLst>
        </pc:picChg>
        <pc:picChg chg="add del mod">
          <ac:chgData name="Sophie Berthelot" userId="c565a096-9d92-4d33-a956-496f047a8049" providerId="ADAL" clId="{0989A060-0772-1148-A21F-101CA8CFA9E7}" dt="2024-02-29T16:54:07.837" v="1429" actId="478"/>
          <ac:picMkLst>
            <pc:docMk/>
            <pc:sldMk cId="1211080069" sldId="2147475035"/>
            <ac:picMk id="15" creationId="{5F58E8D2-EA06-5814-A5CD-2B103F3F4BFE}"/>
          </ac:picMkLst>
        </pc:picChg>
        <pc:picChg chg="mod">
          <ac:chgData name="Sophie Berthelot" userId="c565a096-9d92-4d33-a956-496f047a8049" providerId="ADAL" clId="{0989A060-0772-1148-A21F-101CA8CFA9E7}" dt="2024-03-12T17:04:02.758" v="8179" actId="1037"/>
          <ac:picMkLst>
            <pc:docMk/>
            <pc:sldMk cId="1211080069" sldId="2147475035"/>
            <ac:picMk id="16" creationId="{C7EB58E4-95EE-F6F0-31B1-C7265AFC5A18}"/>
          </ac:picMkLst>
        </pc:picChg>
        <pc:picChg chg="mod">
          <ac:chgData name="Sophie Berthelot" userId="c565a096-9d92-4d33-a956-496f047a8049" providerId="ADAL" clId="{0989A060-0772-1148-A21F-101CA8CFA9E7}" dt="2024-03-12T17:04:02.758" v="8179" actId="1037"/>
          <ac:picMkLst>
            <pc:docMk/>
            <pc:sldMk cId="1211080069" sldId="2147475035"/>
            <ac:picMk id="19" creationId="{A70C9708-985F-A521-1043-49F634DBC6A2}"/>
          </ac:picMkLst>
        </pc:picChg>
        <pc:picChg chg="add del mod">
          <ac:chgData name="Sophie Berthelot" userId="c565a096-9d92-4d33-a956-496f047a8049" providerId="ADAL" clId="{0989A060-0772-1148-A21F-101CA8CFA9E7}" dt="2024-02-29T16:54:08.290" v="1430" actId="478"/>
          <ac:picMkLst>
            <pc:docMk/>
            <pc:sldMk cId="1211080069" sldId="2147475035"/>
            <ac:picMk id="20" creationId="{75683CA7-E9B9-B627-83FC-7DB687BE264C}"/>
          </ac:picMkLst>
        </pc:picChg>
        <pc:picChg chg="add mod">
          <ac:chgData name="Sophie Berthelot" userId="c565a096-9d92-4d33-a956-496f047a8049" providerId="ADAL" clId="{0989A060-0772-1148-A21F-101CA8CFA9E7}" dt="2024-02-29T17:13:34.831" v="1449" actId="14100"/>
          <ac:picMkLst>
            <pc:docMk/>
            <pc:sldMk cId="1211080069" sldId="2147475035"/>
            <ac:picMk id="21" creationId="{EDBCD100-0C00-824B-E7F6-A2F7ECC57B69}"/>
          </ac:picMkLst>
        </pc:picChg>
        <pc:picChg chg="add mod">
          <ac:chgData name="Sophie Berthelot" userId="c565a096-9d92-4d33-a956-496f047a8049" providerId="ADAL" clId="{0989A060-0772-1148-A21F-101CA8CFA9E7}" dt="2024-02-29T17:13:43.043" v="1460" actId="1038"/>
          <ac:picMkLst>
            <pc:docMk/>
            <pc:sldMk cId="1211080069" sldId="2147475035"/>
            <ac:picMk id="22" creationId="{2CCB487D-6AF2-80CF-793D-392C21645FB5}"/>
          </ac:picMkLst>
        </pc:picChg>
        <pc:picChg chg="add mod">
          <ac:chgData name="Sophie Berthelot" userId="c565a096-9d92-4d33-a956-496f047a8049" providerId="ADAL" clId="{0989A060-0772-1148-A21F-101CA8CFA9E7}" dt="2024-02-29T17:13:58.492" v="1482" actId="1035"/>
          <ac:picMkLst>
            <pc:docMk/>
            <pc:sldMk cId="1211080069" sldId="2147475035"/>
            <ac:picMk id="24" creationId="{D0F825DB-CB8C-E716-D4ED-6E93AAB24611}"/>
          </ac:picMkLst>
        </pc:picChg>
        <pc:picChg chg="add mod">
          <ac:chgData name="Sophie Berthelot" userId="c565a096-9d92-4d33-a956-496f047a8049" providerId="ADAL" clId="{0989A060-0772-1148-A21F-101CA8CFA9E7}" dt="2024-02-29T17:14:21.807" v="1505" actId="1076"/>
          <ac:picMkLst>
            <pc:docMk/>
            <pc:sldMk cId="1211080069" sldId="2147475035"/>
            <ac:picMk id="25" creationId="{930CAAFB-C55B-C328-1EAC-E5F2B18FBA93}"/>
          </ac:picMkLst>
        </pc:picChg>
        <pc:picChg chg="del mod">
          <ac:chgData name="Sophie Berthelot" userId="c565a096-9d92-4d33-a956-496f047a8049" providerId="ADAL" clId="{0989A060-0772-1148-A21F-101CA8CFA9E7}" dt="2024-03-12T16:50:42.549" v="8051" actId="478"/>
          <ac:picMkLst>
            <pc:docMk/>
            <pc:sldMk cId="1211080069" sldId="2147475035"/>
            <ac:picMk id="26" creationId="{B622B01B-C0F9-E6BB-2F31-144581D9DDDC}"/>
          </ac:picMkLst>
        </pc:picChg>
        <pc:picChg chg="del">
          <ac:chgData name="Sophie Berthelot" userId="c565a096-9d92-4d33-a956-496f047a8049" providerId="ADAL" clId="{0989A060-0772-1148-A21F-101CA8CFA9E7}" dt="2024-02-29T16:55:07.956" v="1442" actId="478"/>
          <ac:picMkLst>
            <pc:docMk/>
            <pc:sldMk cId="1211080069" sldId="2147475035"/>
            <ac:picMk id="48" creationId="{6A68AE23-F82E-D3C5-C2F8-10A9679E1935}"/>
          </ac:picMkLst>
        </pc:picChg>
        <pc:picChg chg="add">
          <ac:chgData name="Sophie Berthelot" userId="c565a096-9d92-4d33-a956-496f047a8049" providerId="ADAL" clId="{0989A060-0772-1148-A21F-101CA8CFA9E7}" dt="2024-03-08T16:52:37.513" v="6645"/>
          <ac:picMkLst>
            <pc:docMk/>
            <pc:sldMk cId="1211080069" sldId="2147475035"/>
            <ac:picMk id="1025" creationId="{40627A89-8682-6F0C-9517-095F832A5438}"/>
          </ac:picMkLst>
        </pc:picChg>
      </pc:sldChg>
      <pc:sldChg chg="addSp delSp modSp mod">
        <pc:chgData name="Sophie Berthelot" userId="c565a096-9d92-4d33-a956-496f047a8049" providerId="ADAL" clId="{0989A060-0772-1148-A21F-101CA8CFA9E7}" dt="2024-03-19T16:34:48.601" v="8864" actId="14100"/>
        <pc:sldMkLst>
          <pc:docMk/>
          <pc:sldMk cId="3635021071" sldId="2147475037"/>
        </pc:sldMkLst>
        <pc:spChg chg="del mod">
          <ac:chgData name="Sophie Berthelot" userId="c565a096-9d92-4d33-a956-496f047a8049" providerId="ADAL" clId="{0989A060-0772-1148-A21F-101CA8CFA9E7}" dt="2024-02-26T22:04:31.892" v="420" actId="478"/>
          <ac:spMkLst>
            <pc:docMk/>
            <pc:sldMk cId="3635021071" sldId="2147475037"/>
            <ac:spMk id="3" creationId="{256C4D0D-9495-E125-8C82-332994E11205}"/>
          </ac:spMkLst>
        </pc:spChg>
        <pc:spChg chg="add del mod">
          <ac:chgData name="Sophie Berthelot" userId="c565a096-9d92-4d33-a956-496f047a8049" providerId="ADAL" clId="{0989A060-0772-1148-A21F-101CA8CFA9E7}" dt="2024-03-12T16:49:52.335" v="8046" actId="478"/>
          <ac:spMkLst>
            <pc:docMk/>
            <pc:sldMk cId="3635021071" sldId="2147475037"/>
            <ac:spMk id="3" creationId="{30EA3912-C890-40B2-5110-AAC374C61146}"/>
          </ac:spMkLst>
        </pc:spChg>
        <pc:spChg chg="mod">
          <ac:chgData name="Sophie Berthelot" userId="c565a096-9d92-4d33-a956-496f047a8049" providerId="ADAL" clId="{0989A060-0772-1148-A21F-101CA8CFA9E7}" dt="2024-03-11T10:05:16.939" v="7279" actId="123"/>
          <ac:spMkLst>
            <pc:docMk/>
            <pc:sldMk cId="3635021071" sldId="2147475037"/>
            <ac:spMk id="10" creationId="{B20838DD-E037-7E4F-CAD5-39E54F3CBD0A}"/>
          </ac:spMkLst>
        </pc:spChg>
        <pc:spChg chg="mod">
          <ac:chgData name="Sophie Berthelot" userId="c565a096-9d92-4d33-a956-496f047a8049" providerId="ADAL" clId="{0989A060-0772-1148-A21F-101CA8CFA9E7}" dt="2024-03-11T10:06:48.563" v="7312" actId="113"/>
          <ac:spMkLst>
            <pc:docMk/>
            <pc:sldMk cId="3635021071" sldId="2147475037"/>
            <ac:spMk id="17" creationId="{7037FDCE-4097-23EC-5C17-55D2FDF73A21}"/>
          </ac:spMkLst>
        </pc:spChg>
        <pc:spChg chg="mod">
          <ac:chgData name="Sophie Berthelot" userId="c565a096-9d92-4d33-a956-496f047a8049" providerId="ADAL" clId="{0989A060-0772-1148-A21F-101CA8CFA9E7}" dt="2024-03-11T10:05:57.225" v="7296" actId="1037"/>
          <ac:spMkLst>
            <pc:docMk/>
            <pc:sldMk cId="3635021071" sldId="2147475037"/>
            <ac:spMk id="23" creationId="{F4133242-9C0F-A236-01B4-CC62F67959FB}"/>
          </ac:spMkLst>
        </pc:spChg>
        <pc:spChg chg="mod">
          <ac:chgData name="Sophie Berthelot" userId="c565a096-9d92-4d33-a956-496f047a8049" providerId="ADAL" clId="{0989A060-0772-1148-A21F-101CA8CFA9E7}" dt="2024-03-12T16:48:25.653" v="8003" actId="120"/>
          <ac:spMkLst>
            <pc:docMk/>
            <pc:sldMk cId="3635021071" sldId="2147475037"/>
            <ac:spMk id="35" creationId="{92966E22-7FF6-AED6-558A-E96200CCDA27}"/>
          </ac:spMkLst>
        </pc:spChg>
        <pc:picChg chg="add mod">
          <ac:chgData name="Sophie Berthelot" userId="c565a096-9d92-4d33-a956-496f047a8049" providerId="ADAL" clId="{0989A060-0772-1148-A21F-101CA8CFA9E7}" dt="2024-03-18T15:30:51.957" v="8292" actId="14100"/>
          <ac:picMkLst>
            <pc:docMk/>
            <pc:sldMk cId="3635021071" sldId="2147475037"/>
            <ac:picMk id="3" creationId="{9E68F31B-0EDD-A82B-EF20-7E2F17C89293}"/>
          </ac:picMkLst>
        </pc:picChg>
        <pc:picChg chg="add del mod modCrop">
          <ac:chgData name="Sophie Berthelot" userId="c565a096-9d92-4d33-a956-496f047a8049" providerId="ADAL" clId="{0989A060-0772-1148-A21F-101CA8CFA9E7}" dt="2024-03-18T15:12:39.919" v="8201" actId="478"/>
          <ac:picMkLst>
            <pc:docMk/>
            <pc:sldMk cId="3635021071" sldId="2147475037"/>
            <ac:picMk id="4" creationId="{4EADF22F-1EFD-10C6-EDD5-E2079D0FCEF5}"/>
          </ac:picMkLst>
        </pc:picChg>
        <pc:picChg chg="add mod">
          <ac:chgData name="Sophie Berthelot" userId="c565a096-9d92-4d33-a956-496f047a8049" providerId="ADAL" clId="{0989A060-0772-1148-A21F-101CA8CFA9E7}" dt="2024-03-18T15:31:44.959" v="8301" actId="1076"/>
          <ac:picMkLst>
            <pc:docMk/>
            <pc:sldMk cId="3635021071" sldId="2147475037"/>
            <ac:picMk id="7" creationId="{A440A15F-F9F9-2B3D-A0D5-C9D3546A4C14}"/>
          </ac:picMkLst>
        </pc:picChg>
        <pc:picChg chg="add del mod">
          <ac:chgData name="Sophie Berthelot" userId="c565a096-9d92-4d33-a956-496f047a8049" providerId="ADAL" clId="{0989A060-0772-1148-A21F-101CA8CFA9E7}" dt="2024-02-26T22:00:57.974" v="415" actId="478"/>
          <ac:picMkLst>
            <pc:docMk/>
            <pc:sldMk cId="3635021071" sldId="2147475037"/>
            <ac:picMk id="7" creationId="{A7AC3538-2831-61AB-9C2B-6ECC9DCC0F74}"/>
          </ac:picMkLst>
        </pc:picChg>
        <pc:picChg chg="add mod">
          <ac:chgData name="Sophie Berthelot" userId="c565a096-9d92-4d33-a956-496f047a8049" providerId="ADAL" clId="{0989A060-0772-1148-A21F-101CA8CFA9E7}" dt="2024-03-18T15:32:03.685" v="8311" actId="1038"/>
          <ac:picMkLst>
            <pc:docMk/>
            <pc:sldMk cId="3635021071" sldId="2147475037"/>
            <ac:picMk id="8" creationId="{EAC75879-3C33-7AF0-3D4D-1575F1DE4E05}"/>
          </ac:picMkLst>
        </pc:picChg>
        <pc:picChg chg="add mod">
          <ac:chgData name="Sophie Berthelot" userId="c565a096-9d92-4d33-a956-496f047a8049" providerId="ADAL" clId="{0989A060-0772-1148-A21F-101CA8CFA9E7}" dt="2024-03-18T15:31:34.975" v="8299" actId="1076"/>
          <ac:picMkLst>
            <pc:docMk/>
            <pc:sldMk cId="3635021071" sldId="2147475037"/>
            <ac:picMk id="11" creationId="{377175F5-BF5D-3093-77C2-3631AAB5BFBE}"/>
          </ac:picMkLst>
        </pc:picChg>
        <pc:picChg chg="add del mod">
          <ac:chgData name="Sophie Berthelot" userId="c565a096-9d92-4d33-a956-496f047a8049" providerId="ADAL" clId="{0989A060-0772-1148-A21F-101CA8CFA9E7}" dt="2024-02-26T22:04:47.268" v="429" actId="478"/>
          <ac:picMkLst>
            <pc:docMk/>
            <pc:sldMk cId="3635021071" sldId="2147475037"/>
            <ac:picMk id="11" creationId="{39F9E365-79C6-4E4D-7AD1-2E51786B4751}"/>
          </ac:picMkLst>
        </pc:picChg>
        <pc:picChg chg="add del mod">
          <ac:chgData name="Sophie Berthelot" userId="c565a096-9d92-4d33-a956-496f047a8049" providerId="ADAL" clId="{0989A060-0772-1148-A21F-101CA8CFA9E7}" dt="2024-03-18T15:25:31.693" v="8233" actId="478"/>
          <ac:picMkLst>
            <pc:docMk/>
            <pc:sldMk cId="3635021071" sldId="2147475037"/>
            <ac:picMk id="13" creationId="{337872FB-4C60-F4AD-B5C8-0133E96ADED6}"/>
          </ac:picMkLst>
        </pc:picChg>
        <pc:picChg chg="add mod modCrop">
          <ac:chgData name="Sophie Berthelot" userId="c565a096-9d92-4d33-a956-496f047a8049" providerId="ADAL" clId="{0989A060-0772-1148-A21F-101CA8CFA9E7}" dt="2024-03-18T15:31:09.612" v="8295" actId="732"/>
          <ac:picMkLst>
            <pc:docMk/>
            <pc:sldMk cId="3635021071" sldId="2147475037"/>
            <ac:picMk id="14" creationId="{A097E336-FA44-6BB5-4540-C9C54262AB14}"/>
          </ac:picMkLst>
        </pc:picChg>
        <pc:picChg chg="add del mod">
          <ac:chgData name="Sophie Berthelot" userId="c565a096-9d92-4d33-a956-496f047a8049" providerId="ADAL" clId="{0989A060-0772-1148-A21F-101CA8CFA9E7}" dt="2024-03-18T15:26:18.240" v="8253" actId="478"/>
          <ac:picMkLst>
            <pc:docMk/>
            <pc:sldMk cId="3635021071" sldId="2147475037"/>
            <ac:picMk id="16" creationId="{DAC7DFDE-6724-4538-9FFE-99489C59073E}"/>
          </ac:picMkLst>
        </pc:picChg>
        <pc:picChg chg="add mod">
          <ac:chgData name="Sophie Berthelot" userId="c565a096-9d92-4d33-a956-496f047a8049" providerId="ADAL" clId="{0989A060-0772-1148-A21F-101CA8CFA9E7}" dt="2024-03-18T15:32:05.775" v="8312" actId="1035"/>
          <ac:picMkLst>
            <pc:docMk/>
            <pc:sldMk cId="3635021071" sldId="2147475037"/>
            <ac:picMk id="20" creationId="{D0AF5579-EC7E-425A-175E-FABA9CA14017}"/>
          </ac:picMkLst>
        </pc:picChg>
        <pc:picChg chg="add mod">
          <ac:chgData name="Sophie Berthelot" userId="c565a096-9d92-4d33-a956-496f047a8049" providerId="ADAL" clId="{0989A060-0772-1148-A21F-101CA8CFA9E7}" dt="2024-03-18T15:29:43.930" v="8270" actId="1076"/>
          <ac:picMkLst>
            <pc:docMk/>
            <pc:sldMk cId="3635021071" sldId="2147475037"/>
            <ac:picMk id="22" creationId="{F93A6B00-CF18-7436-C371-309D3973BB2C}"/>
          </ac:picMkLst>
        </pc:picChg>
        <pc:picChg chg="del mod modCrop">
          <ac:chgData name="Sophie Berthelot" userId="c565a096-9d92-4d33-a956-496f047a8049" providerId="ADAL" clId="{0989A060-0772-1148-A21F-101CA8CFA9E7}" dt="2024-03-18T15:29:22.855" v="8261" actId="478"/>
          <ac:picMkLst>
            <pc:docMk/>
            <pc:sldMk cId="3635021071" sldId="2147475037"/>
            <ac:picMk id="24" creationId="{EDAE7FE0-511C-445B-A6E8-26274402F0C5}"/>
          </ac:picMkLst>
        </pc:picChg>
        <pc:picChg chg="mod modCrop">
          <ac:chgData name="Sophie Berthelot" userId="c565a096-9d92-4d33-a956-496f047a8049" providerId="ADAL" clId="{0989A060-0772-1148-A21F-101CA8CFA9E7}" dt="2024-03-19T16:34:48.601" v="8864" actId="14100"/>
          <ac:picMkLst>
            <pc:docMk/>
            <pc:sldMk cId="3635021071" sldId="2147475037"/>
            <ac:picMk id="25" creationId="{A0727058-B7B1-19A8-C67B-278C3F798938}"/>
          </ac:picMkLst>
        </pc:picChg>
        <pc:picChg chg="del mod">
          <ac:chgData name="Sophie Berthelot" userId="c565a096-9d92-4d33-a956-496f047a8049" providerId="ADAL" clId="{0989A060-0772-1148-A21F-101CA8CFA9E7}" dt="2024-03-12T16:50:28.777" v="8049" actId="478"/>
          <ac:picMkLst>
            <pc:docMk/>
            <pc:sldMk cId="3635021071" sldId="2147475037"/>
            <ac:picMk id="26" creationId="{5C2AF2A5-19F9-E803-DA20-F15AB0BED9FC}"/>
          </ac:picMkLst>
        </pc:picChg>
      </pc:sldChg>
      <pc:sldChg chg="addSp delSp modSp mod">
        <pc:chgData name="Sophie Berthelot" userId="c565a096-9d92-4d33-a956-496f047a8049" providerId="ADAL" clId="{0989A060-0772-1148-A21F-101CA8CFA9E7}" dt="2024-03-11T10:04:05.591" v="7268" actId="1076"/>
        <pc:sldMkLst>
          <pc:docMk/>
          <pc:sldMk cId="2042560291" sldId="2147475038"/>
        </pc:sldMkLst>
        <pc:spChg chg="add del mod">
          <ac:chgData name="Sophie Berthelot" userId="c565a096-9d92-4d33-a956-496f047a8049" providerId="ADAL" clId="{0989A060-0772-1148-A21F-101CA8CFA9E7}" dt="2024-03-06T13:16:53.047" v="6059" actId="478"/>
          <ac:spMkLst>
            <pc:docMk/>
            <pc:sldMk cId="2042560291" sldId="2147475038"/>
            <ac:spMk id="3" creationId="{DFCC6C7C-7654-3706-1459-A95016517FA5}"/>
          </ac:spMkLst>
        </pc:spChg>
        <pc:spChg chg="add del">
          <ac:chgData name="Sophie Berthelot" userId="c565a096-9d92-4d33-a956-496f047a8049" providerId="ADAL" clId="{0989A060-0772-1148-A21F-101CA8CFA9E7}" dt="2024-03-06T11:36:46.929" v="5161" actId="478"/>
          <ac:spMkLst>
            <pc:docMk/>
            <pc:sldMk cId="2042560291" sldId="2147475038"/>
            <ac:spMk id="10" creationId="{22451CDA-4438-6677-21FA-B7B9AF879A4F}"/>
          </ac:spMkLst>
        </pc:spChg>
        <pc:spChg chg="mod">
          <ac:chgData name="Sophie Berthelot" userId="c565a096-9d92-4d33-a956-496f047a8049" providerId="ADAL" clId="{0989A060-0772-1148-A21F-101CA8CFA9E7}" dt="2024-03-11T10:03:58.230" v="7267" actId="20577"/>
          <ac:spMkLst>
            <pc:docMk/>
            <pc:sldMk cId="2042560291" sldId="2147475038"/>
            <ac:spMk id="17" creationId="{319AED27-1426-08DE-AE0E-94BC279FFC85}"/>
          </ac:spMkLst>
        </pc:spChg>
        <pc:spChg chg="mod">
          <ac:chgData name="Sophie Berthelot" userId="c565a096-9d92-4d33-a956-496f047a8049" providerId="ADAL" clId="{0989A060-0772-1148-A21F-101CA8CFA9E7}" dt="2024-03-06T14:01:23.747" v="6405" actId="20577"/>
          <ac:spMkLst>
            <pc:docMk/>
            <pc:sldMk cId="2042560291" sldId="2147475038"/>
            <ac:spMk id="18" creationId="{917D19A8-5BAC-4098-3FCB-215221CA1704}"/>
          </ac:spMkLst>
        </pc:spChg>
        <pc:spChg chg="del">
          <ac:chgData name="Sophie Berthelot" userId="c565a096-9d92-4d33-a956-496f047a8049" providerId="ADAL" clId="{0989A060-0772-1148-A21F-101CA8CFA9E7}" dt="2024-03-06T13:06:37.524" v="5504" actId="478"/>
          <ac:spMkLst>
            <pc:docMk/>
            <pc:sldMk cId="2042560291" sldId="2147475038"/>
            <ac:spMk id="20" creationId="{8E744925-268F-0622-9F53-E1A8EB68F840}"/>
          </ac:spMkLst>
        </pc:spChg>
        <pc:spChg chg="mod">
          <ac:chgData name="Sophie Berthelot" userId="c565a096-9d92-4d33-a956-496f047a8049" providerId="ADAL" clId="{0989A060-0772-1148-A21F-101CA8CFA9E7}" dt="2024-03-06T13:16:16.995" v="6048" actId="1076"/>
          <ac:spMkLst>
            <pc:docMk/>
            <pc:sldMk cId="2042560291" sldId="2147475038"/>
            <ac:spMk id="23" creationId="{01EF0E3E-9B43-676E-42D0-F1291E458CC6}"/>
          </ac:spMkLst>
        </pc:spChg>
        <pc:spChg chg="del mod">
          <ac:chgData name="Sophie Berthelot" userId="c565a096-9d92-4d33-a956-496f047a8049" providerId="ADAL" clId="{0989A060-0772-1148-A21F-101CA8CFA9E7}" dt="2024-03-06T09:54:57.030" v="4425" actId="478"/>
          <ac:spMkLst>
            <pc:docMk/>
            <pc:sldMk cId="2042560291" sldId="2147475038"/>
            <ac:spMk id="29" creationId="{BD42B4E6-5502-4E95-5A51-4E4BFBE43A28}"/>
          </ac:spMkLst>
        </pc:spChg>
        <pc:spChg chg="del">
          <ac:chgData name="Sophie Berthelot" userId="c565a096-9d92-4d33-a956-496f047a8049" providerId="ADAL" clId="{0989A060-0772-1148-A21F-101CA8CFA9E7}" dt="2024-03-06T09:55:09.300" v="4426" actId="478"/>
          <ac:spMkLst>
            <pc:docMk/>
            <pc:sldMk cId="2042560291" sldId="2147475038"/>
            <ac:spMk id="30" creationId="{65DA5BAE-DE3C-BE2E-DFDC-CE94152F7AE8}"/>
          </ac:spMkLst>
        </pc:spChg>
        <pc:spChg chg="add mod">
          <ac:chgData name="Sophie Berthelot" userId="c565a096-9d92-4d33-a956-496f047a8049" providerId="ADAL" clId="{0989A060-0772-1148-A21F-101CA8CFA9E7}" dt="2024-03-11T10:01:16.916" v="7260" actId="1076"/>
          <ac:spMkLst>
            <pc:docMk/>
            <pc:sldMk cId="2042560291" sldId="2147475038"/>
            <ac:spMk id="34" creationId="{71D3318B-0B65-5F9D-B20B-1C8E01527D09}"/>
          </ac:spMkLst>
        </pc:spChg>
        <pc:spChg chg="del">
          <ac:chgData name="Sophie Berthelot" userId="c565a096-9d92-4d33-a956-496f047a8049" providerId="ADAL" clId="{0989A060-0772-1148-A21F-101CA8CFA9E7}" dt="2024-03-06T09:55:09.300" v="4426" actId="478"/>
          <ac:spMkLst>
            <pc:docMk/>
            <pc:sldMk cId="2042560291" sldId="2147475038"/>
            <ac:spMk id="35" creationId="{79404312-CD5B-7039-FB86-7C2CB7C3C808}"/>
          </ac:spMkLst>
        </pc:spChg>
        <pc:spChg chg="add mod">
          <ac:chgData name="Sophie Berthelot" userId="c565a096-9d92-4d33-a956-496f047a8049" providerId="ADAL" clId="{0989A060-0772-1148-A21F-101CA8CFA9E7}" dt="2024-03-11T10:01:16.916" v="7260" actId="1076"/>
          <ac:spMkLst>
            <pc:docMk/>
            <pc:sldMk cId="2042560291" sldId="2147475038"/>
            <ac:spMk id="35" creationId="{BE4A57B7-5B85-8735-8828-94545FF4D6C1}"/>
          </ac:spMkLst>
        </pc:spChg>
        <pc:spChg chg="del">
          <ac:chgData name="Sophie Berthelot" userId="c565a096-9d92-4d33-a956-496f047a8049" providerId="ADAL" clId="{0989A060-0772-1148-A21F-101CA8CFA9E7}" dt="2024-03-06T09:54:54.461" v="4423" actId="478"/>
          <ac:spMkLst>
            <pc:docMk/>
            <pc:sldMk cId="2042560291" sldId="2147475038"/>
            <ac:spMk id="36" creationId="{2DC134A2-48B2-8ED8-9DE2-6FD81BDA7B65}"/>
          </ac:spMkLst>
        </pc:spChg>
        <pc:spChg chg="add mod">
          <ac:chgData name="Sophie Berthelot" userId="c565a096-9d92-4d33-a956-496f047a8049" providerId="ADAL" clId="{0989A060-0772-1148-A21F-101CA8CFA9E7}" dt="2024-03-11T10:01:16.916" v="7260" actId="1076"/>
          <ac:spMkLst>
            <pc:docMk/>
            <pc:sldMk cId="2042560291" sldId="2147475038"/>
            <ac:spMk id="36" creationId="{8BE4FDA8-913D-A076-6DCF-A7D104B4651F}"/>
          </ac:spMkLst>
        </pc:spChg>
        <pc:spChg chg="add mod">
          <ac:chgData name="Sophie Berthelot" userId="c565a096-9d92-4d33-a956-496f047a8049" providerId="ADAL" clId="{0989A060-0772-1148-A21F-101CA8CFA9E7}" dt="2024-03-11T10:01:16.916" v="7260" actId="1076"/>
          <ac:spMkLst>
            <pc:docMk/>
            <pc:sldMk cId="2042560291" sldId="2147475038"/>
            <ac:spMk id="37" creationId="{626AC81E-247D-8493-0AE2-E926C257F64D}"/>
          </ac:spMkLst>
        </pc:spChg>
        <pc:spChg chg="mod">
          <ac:chgData name="Sophie Berthelot" userId="c565a096-9d92-4d33-a956-496f047a8049" providerId="ADAL" clId="{0989A060-0772-1148-A21F-101CA8CFA9E7}" dt="2024-03-11T09:58:41.231" v="7137" actId="1076"/>
          <ac:spMkLst>
            <pc:docMk/>
            <pc:sldMk cId="2042560291" sldId="2147475038"/>
            <ac:spMk id="38" creationId="{523B4CBD-3D32-09FC-ABE2-A8203FDA1894}"/>
          </ac:spMkLst>
        </pc:spChg>
        <pc:spChg chg="mod">
          <ac:chgData name="Sophie Berthelot" userId="c565a096-9d92-4d33-a956-496f047a8049" providerId="ADAL" clId="{0989A060-0772-1148-A21F-101CA8CFA9E7}" dt="2024-03-11T09:58:30.857" v="7135" actId="403"/>
          <ac:spMkLst>
            <pc:docMk/>
            <pc:sldMk cId="2042560291" sldId="2147475038"/>
            <ac:spMk id="39" creationId="{E9500E71-9AB0-771E-8B22-825CFB8CA557}"/>
          </ac:spMkLst>
        </pc:spChg>
        <pc:spChg chg="del">
          <ac:chgData name="Sophie Berthelot" userId="c565a096-9d92-4d33-a956-496f047a8049" providerId="ADAL" clId="{0989A060-0772-1148-A21F-101CA8CFA9E7}" dt="2024-03-06T09:55:09.300" v="4426" actId="478"/>
          <ac:spMkLst>
            <pc:docMk/>
            <pc:sldMk cId="2042560291" sldId="2147475038"/>
            <ac:spMk id="42" creationId="{B0080894-29D5-2438-709A-8229757FB0A6}"/>
          </ac:spMkLst>
        </pc:spChg>
        <pc:spChg chg="add mod">
          <ac:chgData name="Sophie Berthelot" userId="c565a096-9d92-4d33-a956-496f047a8049" providerId="ADAL" clId="{0989A060-0772-1148-A21F-101CA8CFA9E7}" dt="2024-03-11T10:01:16.916" v="7260" actId="1076"/>
          <ac:spMkLst>
            <pc:docMk/>
            <pc:sldMk cId="2042560291" sldId="2147475038"/>
            <ac:spMk id="42" creationId="{E7978BD4-2223-3234-D896-CC4AD328063E}"/>
          </ac:spMkLst>
        </pc:spChg>
        <pc:spChg chg="del">
          <ac:chgData name="Sophie Berthelot" userId="c565a096-9d92-4d33-a956-496f047a8049" providerId="ADAL" clId="{0989A060-0772-1148-A21F-101CA8CFA9E7}" dt="2024-03-06T09:55:09.300" v="4426" actId="478"/>
          <ac:spMkLst>
            <pc:docMk/>
            <pc:sldMk cId="2042560291" sldId="2147475038"/>
            <ac:spMk id="44" creationId="{3B951716-B3F6-240F-79D9-E840D571D831}"/>
          </ac:spMkLst>
        </pc:spChg>
        <pc:spChg chg="add mod">
          <ac:chgData name="Sophie Berthelot" userId="c565a096-9d92-4d33-a956-496f047a8049" providerId="ADAL" clId="{0989A060-0772-1148-A21F-101CA8CFA9E7}" dt="2024-03-11T10:01:16.916" v="7260" actId="1076"/>
          <ac:spMkLst>
            <pc:docMk/>
            <pc:sldMk cId="2042560291" sldId="2147475038"/>
            <ac:spMk id="44" creationId="{DC14F05D-6057-5C2C-4691-10B919907201}"/>
          </ac:spMkLst>
        </pc:spChg>
        <pc:spChg chg="mod">
          <ac:chgData name="Sophie Berthelot" userId="c565a096-9d92-4d33-a956-496f047a8049" providerId="ADAL" clId="{0989A060-0772-1148-A21F-101CA8CFA9E7}" dt="2024-03-11T09:58:19.449" v="7131" actId="21"/>
          <ac:spMkLst>
            <pc:docMk/>
            <pc:sldMk cId="2042560291" sldId="2147475038"/>
            <ac:spMk id="45" creationId="{658ED077-B439-91B8-281F-7030F86757F2}"/>
          </ac:spMkLst>
        </pc:spChg>
        <pc:spChg chg="add mod">
          <ac:chgData name="Sophie Berthelot" userId="c565a096-9d92-4d33-a956-496f047a8049" providerId="ADAL" clId="{0989A060-0772-1148-A21F-101CA8CFA9E7}" dt="2024-03-11T10:01:16.916" v="7260" actId="1076"/>
          <ac:spMkLst>
            <pc:docMk/>
            <pc:sldMk cId="2042560291" sldId="2147475038"/>
            <ac:spMk id="46" creationId="{47900300-83AD-E7F2-0E08-38A2C10037CD}"/>
          </ac:spMkLst>
        </pc:spChg>
        <pc:spChg chg="add mod">
          <ac:chgData name="Sophie Berthelot" userId="c565a096-9d92-4d33-a956-496f047a8049" providerId="ADAL" clId="{0989A060-0772-1148-A21F-101CA8CFA9E7}" dt="2024-03-11T10:01:16.916" v="7260" actId="1076"/>
          <ac:spMkLst>
            <pc:docMk/>
            <pc:sldMk cId="2042560291" sldId="2147475038"/>
            <ac:spMk id="49" creationId="{D400DC6C-2006-C30E-845F-DF7B3049F6A1}"/>
          </ac:spMkLst>
        </pc:spChg>
        <pc:spChg chg="add mod">
          <ac:chgData name="Sophie Berthelot" userId="c565a096-9d92-4d33-a956-496f047a8049" providerId="ADAL" clId="{0989A060-0772-1148-A21F-101CA8CFA9E7}" dt="2024-03-11T10:01:16.916" v="7260" actId="1076"/>
          <ac:spMkLst>
            <pc:docMk/>
            <pc:sldMk cId="2042560291" sldId="2147475038"/>
            <ac:spMk id="50" creationId="{18F24EE7-F90E-D224-92CD-5BEB81BA69AA}"/>
          </ac:spMkLst>
        </pc:spChg>
        <pc:spChg chg="add mod">
          <ac:chgData name="Sophie Berthelot" userId="c565a096-9d92-4d33-a956-496f047a8049" providerId="ADAL" clId="{0989A060-0772-1148-A21F-101CA8CFA9E7}" dt="2024-03-11T10:01:16.916" v="7260" actId="1076"/>
          <ac:spMkLst>
            <pc:docMk/>
            <pc:sldMk cId="2042560291" sldId="2147475038"/>
            <ac:spMk id="51" creationId="{533ECDC4-ED88-6B4A-F0F0-7B9D17EB6AE9}"/>
          </ac:spMkLst>
        </pc:spChg>
        <pc:spChg chg="add mod">
          <ac:chgData name="Sophie Berthelot" userId="c565a096-9d92-4d33-a956-496f047a8049" providerId="ADAL" clId="{0989A060-0772-1148-A21F-101CA8CFA9E7}" dt="2024-03-11T10:01:16.916" v="7260" actId="1076"/>
          <ac:spMkLst>
            <pc:docMk/>
            <pc:sldMk cId="2042560291" sldId="2147475038"/>
            <ac:spMk id="52" creationId="{A27E9116-5067-8EF1-C40B-F1DDB439441D}"/>
          </ac:spMkLst>
        </pc:spChg>
        <pc:spChg chg="add mod">
          <ac:chgData name="Sophie Berthelot" userId="c565a096-9d92-4d33-a956-496f047a8049" providerId="ADAL" clId="{0989A060-0772-1148-A21F-101CA8CFA9E7}" dt="2024-03-11T10:01:16.916" v="7260" actId="1076"/>
          <ac:spMkLst>
            <pc:docMk/>
            <pc:sldMk cId="2042560291" sldId="2147475038"/>
            <ac:spMk id="53" creationId="{34FD29EC-BA1A-DA3F-A800-6F7DB21DD20A}"/>
          </ac:spMkLst>
        </pc:spChg>
        <pc:spChg chg="add mod">
          <ac:chgData name="Sophie Berthelot" userId="c565a096-9d92-4d33-a956-496f047a8049" providerId="ADAL" clId="{0989A060-0772-1148-A21F-101CA8CFA9E7}" dt="2024-03-11T10:01:16.916" v="7260" actId="1076"/>
          <ac:spMkLst>
            <pc:docMk/>
            <pc:sldMk cId="2042560291" sldId="2147475038"/>
            <ac:spMk id="54" creationId="{0FFB88B9-719A-AAC6-87CE-71B66523A98E}"/>
          </ac:spMkLst>
        </pc:spChg>
        <pc:spChg chg="add mod">
          <ac:chgData name="Sophie Berthelot" userId="c565a096-9d92-4d33-a956-496f047a8049" providerId="ADAL" clId="{0989A060-0772-1148-A21F-101CA8CFA9E7}" dt="2024-03-11T10:01:16.916" v="7260" actId="1076"/>
          <ac:spMkLst>
            <pc:docMk/>
            <pc:sldMk cId="2042560291" sldId="2147475038"/>
            <ac:spMk id="55" creationId="{802750CE-27A4-213D-73F7-03D7849B7F32}"/>
          </ac:spMkLst>
        </pc:spChg>
        <pc:spChg chg="add mod">
          <ac:chgData name="Sophie Berthelot" userId="c565a096-9d92-4d33-a956-496f047a8049" providerId="ADAL" clId="{0989A060-0772-1148-A21F-101CA8CFA9E7}" dt="2024-03-11T10:01:16.916" v="7260" actId="1076"/>
          <ac:spMkLst>
            <pc:docMk/>
            <pc:sldMk cId="2042560291" sldId="2147475038"/>
            <ac:spMk id="56" creationId="{72A04CD4-155A-E5AC-A227-67A22CC17470}"/>
          </ac:spMkLst>
        </pc:spChg>
        <pc:spChg chg="add mod">
          <ac:chgData name="Sophie Berthelot" userId="c565a096-9d92-4d33-a956-496f047a8049" providerId="ADAL" clId="{0989A060-0772-1148-A21F-101CA8CFA9E7}" dt="2024-03-11T10:01:16.916" v="7260" actId="1076"/>
          <ac:spMkLst>
            <pc:docMk/>
            <pc:sldMk cId="2042560291" sldId="2147475038"/>
            <ac:spMk id="57" creationId="{C9A63E57-80BE-588E-C7B6-5B7F013F95F0}"/>
          </ac:spMkLst>
        </pc:spChg>
        <pc:spChg chg="add mod">
          <ac:chgData name="Sophie Berthelot" userId="c565a096-9d92-4d33-a956-496f047a8049" providerId="ADAL" clId="{0989A060-0772-1148-A21F-101CA8CFA9E7}" dt="2024-03-11T10:01:16.916" v="7260" actId="1076"/>
          <ac:spMkLst>
            <pc:docMk/>
            <pc:sldMk cId="2042560291" sldId="2147475038"/>
            <ac:spMk id="58" creationId="{97F2E084-FADA-3AF9-5476-EAA767684AC8}"/>
          </ac:spMkLst>
        </pc:spChg>
        <pc:spChg chg="add mod">
          <ac:chgData name="Sophie Berthelot" userId="c565a096-9d92-4d33-a956-496f047a8049" providerId="ADAL" clId="{0989A060-0772-1148-A21F-101CA8CFA9E7}" dt="2024-03-11T10:01:16.916" v="7260" actId="1076"/>
          <ac:spMkLst>
            <pc:docMk/>
            <pc:sldMk cId="2042560291" sldId="2147475038"/>
            <ac:spMk id="59" creationId="{731BA9D2-797A-A92E-6E42-EB549E2F7DD6}"/>
          </ac:spMkLst>
        </pc:spChg>
        <pc:spChg chg="add mod">
          <ac:chgData name="Sophie Berthelot" userId="c565a096-9d92-4d33-a956-496f047a8049" providerId="ADAL" clId="{0989A060-0772-1148-A21F-101CA8CFA9E7}" dt="2024-03-11T10:01:16.916" v="7260" actId="1076"/>
          <ac:spMkLst>
            <pc:docMk/>
            <pc:sldMk cId="2042560291" sldId="2147475038"/>
            <ac:spMk id="60" creationId="{E84EBADD-7827-6169-6CD4-033D6CDEFA81}"/>
          </ac:spMkLst>
        </pc:spChg>
        <pc:spChg chg="add mod">
          <ac:chgData name="Sophie Berthelot" userId="c565a096-9d92-4d33-a956-496f047a8049" providerId="ADAL" clId="{0989A060-0772-1148-A21F-101CA8CFA9E7}" dt="2024-03-11T10:01:16.916" v="7260" actId="1076"/>
          <ac:spMkLst>
            <pc:docMk/>
            <pc:sldMk cId="2042560291" sldId="2147475038"/>
            <ac:spMk id="61" creationId="{8400AE11-BBA7-3002-215A-EAECAF32C52E}"/>
          </ac:spMkLst>
        </pc:spChg>
        <pc:grpChg chg="add mod">
          <ac:chgData name="Sophie Berthelot" userId="c565a096-9d92-4d33-a956-496f047a8049" providerId="ADAL" clId="{0989A060-0772-1148-A21F-101CA8CFA9E7}" dt="2024-03-06T11:22:22.251" v="4916" actId="164"/>
          <ac:grpSpMkLst>
            <pc:docMk/>
            <pc:sldMk cId="2042560291" sldId="2147475038"/>
            <ac:grpSpMk id="26" creationId="{15EC19F4-DC59-461B-C2F5-2019135EEB38}"/>
          </ac:grpSpMkLst>
        </pc:grpChg>
        <pc:grpChg chg="add mod">
          <ac:chgData name="Sophie Berthelot" userId="c565a096-9d92-4d33-a956-496f047a8049" providerId="ADAL" clId="{0989A060-0772-1148-A21F-101CA8CFA9E7}" dt="2024-03-06T11:31:52.107" v="5060" actId="164"/>
          <ac:grpSpMkLst>
            <pc:docMk/>
            <pc:sldMk cId="2042560291" sldId="2147475038"/>
            <ac:grpSpMk id="33" creationId="{BAB28320-4742-6ED7-6702-5A66F9933D5C}"/>
          </ac:grpSpMkLst>
        </pc:grpChg>
        <pc:grpChg chg="add mod">
          <ac:chgData name="Sophie Berthelot" userId="c565a096-9d92-4d33-a956-496f047a8049" providerId="ADAL" clId="{0989A060-0772-1148-A21F-101CA8CFA9E7}" dt="2024-03-11T10:01:16.916" v="7260" actId="1076"/>
          <ac:grpSpMkLst>
            <pc:docMk/>
            <pc:sldMk cId="2042560291" sldId="2147475038"/>
            <ac:grpSpMk id="41" creationId="{785DE45B-E8CD-27DE-AA5E-434797C92DE1}"/>
          </ac:grpSpMkLst>
        </pc:grpChg>
        <pc:grpChg chg="add mod">
          <ac:chgData name="Sophie Berthelot" userId="c565a096-9d92-4d33-a956-496f047a8049" providerId="ADAL" clId="{0989A060-0772-1148-A21F-101CA8CFA9E7}" dt="2024-03-06T11:45:49.172" v="5494" actId="571"/>
          <ac:grpSpMkLst>
            <pc:docMk/>
            <pc:sldMk cId="2042560291" sldId="2147475038"/>
            <ac:grpSpMk id="62" creationId="{73AFE65C-BFBE-C654-2C63-6DEA0CE1AD0F}"/>
          </ac:grpSpMkLst>
        </pc:grpChg>
        <pc:grpChg chg="mod">
          <ac:chgData name="Sophie Berthelot" userId="c565a096-9d92-4d33-a956-496f047a8049" providerId="ADAL" clId="{0989A060-0772-1148-A21F-101CA8CFA9E7}" dt="2024-03-06T11:45:49.172" v="5494" actId="571"/>
          <ac:grpSpMkLst>
            <pc:docMk/>
            <pc:sldMk cId="2042560291" sldId="2147475038"/>
            <ac:grpSpMk id="1031" creationId="{3A32036D-1D6E-2C63-1D0D-8FD91676F8BD}"/>
          </ac:grpSpMkLst>
        </pc:grpChg>
        <pc:graphicFrameChg chg="add del mod modGraphic">
          <ac:chgData name="Sophie Berthelot" userId="c565a096-9d92-4d33-a956-496f047a8049" providerId="ADAL" clId="{0989A060-0772-1148-A21F-101CA8CFA9E7}" dt="2024-03-06T11:47:48.381" v="5500" actId="478"/>
          <ac:graphicFrameMkLst>
            <pc:docMk/>
            <pc:sldMk cId="2042560291" sldId="2147475038"/>
            <ac:graphicFrameMk id="5" creationId="{1498E0E4-AEAC-058B-6832-640BF959EAE8}"/>
          </ac:graphicFrameMkLst>
        </pc:graphicFrameChg>
        <pc:picChg chg="mod">
          <ac:chgData name="Sophie Berthelot" userId="c565a096-9d92-4d33-a956-496f047a8049" providerId="ADAL" clId="{0989A060-0772-1148-A21F-101CA8CFA9E7}" dt="2024-03-11T09:58:58.873" v="7170" actId="1038"/>
          <ac:picMkLst>
            <pc:docMk/>
            <pc:sldMk cId="2042560291" sldId="2147475038"/>
            <ac:picMk id="2" creationId="{D958B4B6-75A5-E174-6AC5-646753AE9965}"/>
          </ac:picMkLst>
        </pc:picChg>
        <pc:picChg chg="add mod">
          <ac:chgData name="Sophie Berthelot" userId="c565a096-9d92-4d33-a956-496f047a8049" providerId="ADAL" clId="{0989A060-0772-1148-A21F-101CA8CFA9E7}" dt="2024-03-11T10:04:05.591" v="7268" actId="1076"/>
          <ac:picMkLst>
            <pc:docMk/>
            <pc:sldMk cId="2042560291" sldId="2147475038"/>
            <ac:picMk id="3" creationId="{3DF19FA4-51B9-92B0-03BA-34674BC5C268}"/>
          </ac:picMkLst>
        </pc:picChg>
        <pc:picChg chg="add del mod">
          <ac:chgData name="Sophie Berthelot" userId="c565a096-9d92-4d33-a956-496f047a8049" providerId="ADAL" clId="{0989A060-0772-1148-A21F-101CA8CFA9E7}" dt="2024-03-06T10:02:28.062" v="4566" actId="478"/>
          <ac:picMkLst>
            <pc:docMk/>
            <pc:sldMk cId="2042560291" sldId="2147475038"/>
            <ac:picMk id="4" creationId="{1EE86F13-40E9-C8D0-45A9-E85B4F586375}"/>
          </ac:picMkLst>
        </pc:picChg>
        <pc:picChg chg="add mod modCrop">
          <ac:chgData name="Sophie Berthelot" userId="c565a096-9d92-4d33-a956-496f047a8049" providerId="ADAL" clId="{0989A060-0772-1148-A21F-101CA8CFA9E7}" dt="2024-03-06T13:15:27.473" v="6041" actId="732"/>
          <ac:picMkLst>
            <pc:docMk/>
            <pc:sldMk cId="2042560291" sldId="2147475038"/>
            <ac:picMk id="4" creationId="{6A98C07E-44AD-F22F-8941-0F6D6ED96B35}"/>
          </ac:picMkLst>
        </pc:picChg>
        <pc:picChg chg="add del mod">
          <ac:chgData name="Sophie Berthelot" userId="c565a096-9d92-4d33-a956-496f047a8049" providerId="ADAL" clId="{0989A060-0772-1148-A21F-101CA8CFA9E7}" dt="2024-02-29T17:15:23.518" v="1511" actId="478"/>
          <ac:picMkLst>
            <pc:docMk/>
            <pc:sldMk cId="2042560291" sldId="2147475038"/>
            <ac:picMk id="5" creationId="{353C3945-1DD3-E4A6-20E6-36E495910076}"/>
          </ac:picMkLst>
        </pc:picChg>
        <pc:picChg chg="add del">
          <ac:chgData name="Sophie Berthelot" userId="c565a096-9d92-4d33-a956-496f047a8049" providerId="ADAL" clId="{0989A060-0772-1148-A21F-101CA8CFA9E7}" dt="2024-03-06T10:00:38.736" v="4463" actId="478"/>
          <ac:picMkLst>
            <pc:docMk/>
            <pc:sldMk cId="2042560291" sldId="2147475038"/>
            <ac:picMk id="7" creationId="{340B0EE6-F20A-D975-2CEA-DCB5867C98CC}"/>
          </ac:picMkLst>
        </pc:picChg>
        <pc:picChg chg="add del mod">
          <ac:chgData name="Sophie Berthelot" userId="c565a096-9d92-4d33-a956-496f047a8049" providerId="ADAL" clId="{0989A060-0772-1148-A21F-101CA8CFA9E7}" dt="2024-03-06T11:14:54.861" v="4864" actId="478"/>
          <ac:picMkLst>
            <pc:docMk/>
            <pc:sldMk cId="2042560291" sldId="2147475038"/>
            <ac:picMk id="7" creationId="{3A0EA7FE-5E2B-3453-5E14-B0EC52E9492E}"/>
          </ac:picMkLst>
        </pc:picChg>
        <pc:picChg chg="add del mod">
          <ac:chgData name="Sophie Berthelot" userId="c565a096-9d92-4d33-a956-496f047a8049" providerId="ADAL" clId="{0989A060-0772-1148-A21F-101CA8CFA9E7}" dt="2024-03-06T11:23:41.633" v="4958" actId="478"/>
          <ac:picMkLst>
            <pc:docMk/>
            <pc:sldMk cId="2042560291" sldId="2147475038"/>
            <ac:picMk id="8" creationId="{389E6359-9245-D0EB-2879-262D603E5D8A}"/>
          </ac:picMkLst>
        </pc:picChg>
        <pc:picChg chg="del mod">
          <ac:chgData name="Sophie Berthelot" userId="c565a096-9d92-4d33-a956-496f047a8049" providerId="ADAL" clId="{0989A060-0772-1148-A21F-101CA8CFA9E7}" dt="2024-03-06T10:02:24.281" v="4565" actId="478"/>
          <ac:picMkLst>
            <pc:docMk/>
            <pc:sldMk cId="2042560291" sldId="2147475038"/>
            <ac:picMk id="8" creationId="{4C7E3CB0-542A-07EB-CD80-527CDCBDE177}"/>
          </ac:picMkLst>
        </pc:picChg>
        <pc:picChg chg="add del mod">
          <ac:chgData name="Sophie Berthelot" userId="c565a096-9d92-4d33-a956-496f047a8049" providerId="ADAL" clId="{0989A060-0772-1148-A21F-101CA8CFA9E7}" dt="2024-02-29T17:15:22.672" v="1510" actId="478"/>
          <ac:picMkLst>
            <pc:docMk/>
            <pc:sldMk cId="2042560291" sldId="2147475038"/>
            <ac:picMk id="9" creationId="{8D880EC0-CE49-35A9-E24E-7A0CE2ACA3DA}"/>
          </ac:picMkLst>
        </pc:picChg>
        <pc:picChg chg="add del mod">
          <ac:chgData name="Sophie Berthelot" userId="c565a096-9d92-4d33-a956-496f047a8049" providerId="ADAL" clId="{0989A060-0772-1148-A21F-101CA8CFA9E7}" dt="2024-03-06T11:13:14.676" v="4822" actId="478"/>
          <ac:picMkLst>
            <pc:docMk/>
            <pc:sldMk cId="2042560291" sldId="2147475038"/>
            <ac:picMk id="9" creationId="{A197C556-5049-F24A-5B3F-C4B19E8C08C1}"/>
          </ac:picMkLst>
        </pc:picChg>
        <pc:picChg chg="add del mod">
          <ac:chgData name="Sophie Berthelot" userId="c565a096-9d92-4d33-a956-496f047a8049" providerId="ADAL" clId="{0989A060-0772-1148-A21F-101CA8CFA9E7}" dt="2024-03-06T11:13:15.858" v="4823" actId="478"/>
          <ac:picMkLst>
            <pc:docMk/>
            <pc:sldMk cId="2042560291" sldId="2147475038"/>
            <ac:picMk id="11" creationId="{9AAB7F3A-C454-F463-2058-D2CCB0221138}"/>
          </ac:picMkLst>
        </pc:picChg>
        <pc:picChg chg="add del mod">
          <ac:chgData name="Sophie Berthelot" userId="c565a096-9d92-4d33-a956-496f047a8049" providerId="ADAL" clId="{0989A060-0772-1148-A21F-101CA8CFA9E7}" dt="2024-03-06T11:14:26.474" v="4856" actId="478"/>
          <ac:picMkLst>
            <pc:docMk/>
            <pc:sldMk cId="2042560291" sldId="2147475038"/>
            <ac:picMk id="12" creationId="{0443C797-1163-9EDF-BB05-55F07D5E39D1}"/>
          </ac:picMkLst>
        </pc:picChg>
        <pc:picChg chg="add mod modCrop">
          <ac:chgData name="Sophie Berthelot" userId="c565a096-9d92-4d33-a956-496f047a8049" providerId="ADAL" clId="{0989A060-0772-1148-A21F-101CA8CFA9E7}" dt="2024-03-06T13:15:27.113" v="6040" actId="732"/>
          <ac:picMkLst>
            <pc:docMk/>
            <pc:sldMk cId="2042560291" sldId="2147475038"/>
            <ac:picMk id="13" creationId="{951AF26D-7E94-F530-036C-18A5D79D9053}"/>
          </ac:picMkLst>
        </pc:picChg>
        <pc:picChg chg="add mod modCrop">
          <ac:chgData name="Sophie Berthelot" userId="c565a096-9d92-4d33-a956-496f047a8049" providerId="ADAL" clId="{0989A060-0772-1148-A21F-101CA8CFA9E7}" dt="2024-03-06T13:15:26.745" v="6039" actId="732"/>
          <ac:picMkLst>
            <pc:docMk/>
            <pc:sldMk cId="2042560291" sldId="2147475038"/>
            <ac:picMk id="14" creationId="{02EB26D0-3EEB-7A64-BB0C-16B32CC81D89}"/>
          </ac:picMkLst>
        </pc:picChg>
        <pc:picChg chg="add mod modCrop">
          <ac:chgData name="Sophie Berthelot" userId="c565a096-9d92-4d33-a956-496f047a8049" providerId="ADAL" clId="{0989A060-0772-1148-A21F-101CA8CFA9E7}" dt="2024-03-06T13:15:26.274" v="6038" actId="732"/>
          <ac:picMkLst>
            <pc:docMk/>
            <pc:sldMk cId="2042560291" sldId="2147475038"/>
            <ac:picMk id="16" creationId="{EA3A4F2F-28C5-7804-BF91-800C685CD85D}"/>
          </ac:picMkLst>
        </pc:picChg>
        <pc:picChg chg="add del mod">
          <ac:chgData name="Sophie Berthelot" userId="c565a096-9d92-4d33-a956-496f047a8049" providerId="ADAL" clId="{0989A060-0772-1148-A21F-101CA8CFA9E7}" dt="2024-03-06T11:15:53.572" v="4870" actId="478"/>
          <ac:picMkLst>
            <pc:docMk/>
            <pc:sldMk cId="2042560291" sldId="2147475038"/>
            <ac:picMk id="19" creationId="{73504A01-5C68-7702-B26B-066F2D3AA52D}"/>
          </ac:picMkLst>
        </pc:picChg>
        <pc:picChg chg="add del mod">
          <ac:chgData name="Sophie Berthelot" userId="c565a096-9d92-4d33-a956-496f047a8049" providerId="ADAL" clId="{0989A060-0772-1148-A21F-101CA8CFA9E7}" dt="2024-03-06T11:17:00.874" v="4886" actId="478"/>
          <ac:picMkLst>
            <pc:docMk/>
            <pc:sldMk cId="2042560291" sldId="2147475038"/>
            <ac:picMk id="21" creationId="{B3898340-21B3-1096-F1B6-1F2269D252AD}"/>
          </ac:picMkLst>
        </pc:picChg>
        <pc:picChg chg="add del">
          <ac:chgData name="Sophie Berthelot" userId="c565a096-9d92-4d33-a956-496f047a8049" providerId="ADAL" clId="{0989A060-0772-1148-A21F-101CA8CFA9E7}" dt="2024-03-06T10:12:25.806" v="4705" actId="478"/>
          <ac:picMkLst>
            <pc:docMk/>
            <pc:sldMk cId="2042560291" sldId="2147475038"/>
            <ac:picMk id="21" creationId="{E8F418FC-F127-C6E1-2762-EC0E51B0B33A}"/>
          </ac:picMkLst>
        </pc:picChg>
        <pc:picChg chg="add mod modCrop">
          <ac:chgData name="Sophie Berthelot" userId="c565a096-9d92-4d33-a956-496f047a8049" providerId="ADAL" clId="{0989A060-0772-1148-A21F-101CA8CFA9E7}" dt="2024-03-06T13:15:25.705" v="6037" actId="732"/>
          <ac:picMkLst>
            <pc:docMk/>
            <pc:sldMk cId="2042560291" sldId="2147475038"/>
            <ac:picMk id="22" creationId="{AEC4702B-368F-0604-E95F-D25482D8CEBF}"/>
          </ac:picMkLst>
        </pc:picChg>
        <pc:picChg chg="add mod">
          <ac:chgData name="Sophie Berthelot" userId="c565a096-9d92-4d33-a956-496f047a8049" providerId="ADAL" clId="{0989A060-0772-1148-A21F-101CA8CFA9E7}" dt="2024-03-06T11:31:52.107" v="5060" actId="164"/>
          <ac:picMkLst>
            <pc:docMk/>
            <pc:sldMk cId="2042560291" sldId="2147475038"/>
            <ac:picMk id="24" creationId="{C4E0D0EC-DB87-DE4D-3C17-7528ADC42896}"/>
          </ac:picMkLst>
        </pc:picChg>
        <pc:picChg chg="add del mod">
          <ac:chgData name="Sophie Berthelot" userId="c565a096-9d92-4d33-a956-496f047a8049" providerId="ADAL" clId="{0989A060-0772-1148-A21F-101CA8CFA9E7}" dt="2024-03-06T11:17:38.753" v="4895" actId="478"/>
          <ac:picMkLst>
            <pc:docMk/>
            <pc:sldMk cId="2042560291" sldId="2147475038"/>
            <ac:picMk id="25" creationId="{D9013C1B-DA32-2EAC-113C-4F64C07230E5}"/>
          </ac:picMkLst>
        </pc:picChg>
        <pc:picChg chg="del">
          <ac:chgData name="Sophie Berthelot" userId="c565a096-9d92-4d33-a956-496f047a8049" providerId="ADAL" clId="{0989A060-0772-1148-A21F-101CA8CFA9E7}" dt="2024-03-06T09:56:07.274" v="4432" actId="478"/>
          <ac:picMkLst>
            <pc:docMk/>
            <pc:sldMk cId="2042560291" sldId="2147475038"/>
            <ac:picMk id="26" creationId="{7CE9A880-276B-9AA7-18A0-F122C6E5AD73}"/>
          </ac:picMkLst>
        </pc:picChg>
        <pc:picChg chg="add mod modCrop">
          <ac:chgData name="Sophie Berthelot" userId="c565a096-9d92-4d33-a956-496f047a8049" providerId="ADAL" clId="{0989A060-0772-1148-A21F-101CA8CFA9E7}" dt="2024-03-06T13:15:25.010" v="6036" actId="732"/>
          <ac:picMkLst>
            <pc:docMk/>
            <pc:sldMk cId="2042560291" sldId="2147475038"/>
            <ac:picMk id="27" creationId="{07B70865-751D-3272-47EE-4FE5B2D14019}"/>
          </ac:picMkLst>
        </pc:picChg>
        <pc:picChg chg="del">
          <ac:chgData name="Sophie Berthelot" userId="c565a096-9d92-4d33-a956-496f047a8049" providerId="ADAL" clId="{0989A060-0772-1148-A21F-101CA8CFA9E7}" dt="2024-03-06T09:55:09.300" v="4426" actId="478"/>
          <ac:picMkLst>
            <pc:docMk/>
            <pc:sldMk cId="2042560291" sldId="2147475038"/>
            <ac:picMk id="27" creationId="{AD4AC7F1-F00D-93AE-6AB4-851A7B2DDF8B}"/>
          </ac:picMkLst>
        </pc:picChg>
        <pc:picChg chg="del mod">
          <ac:chgData name="Sophie Berthelot" userId="c565a096-9d92-4d33-a956-496f047a8049" providerId="ADAL" clId="{0989A060-0772-1148-A21F-101CA8CFA9E7}" dt="2024-03-06T09:56:45.073" v="4435" actId="478"/>
          <ac:picMkLst>
            <pc:docMk/>
            <pc:sldMk cId="2042560291" sldId="2147475038"/>
            <ac:picMk id="28" creationId="{2A4FEEBB-5BAA-66DC-BFFF-45E76D3ED5CF}"/>
          </ac:picMkLst>
        </pc:picChg>
        <pc:picChg chg="add mod">
          <ac:chgData name="Sophie Berthelot" userId="c565a096-9d92-4d33-a956-496f047a8049" providerId="ADAL" clId="{0989A060-0772-1148-A21F-101CA8CFA9E7}" dt="2024-03-06T11:28:10.701" v="5008" actId="164"/>
          <ac:picMkLst>
            <pc:docMk/>
            <pc:sldMk cId="2042560291" sldId="2147475038"/>
            <ac:picMk id="28" creationId="{407B8C29-5E60-39E4-BAE3-E5F0CE804036}"/>
          </ac:picMkLst>
        </pc:picChg>
        <pc:picChg chg="add mod">
          <ac:chgData name="Sophie Berthelot" userId="c565a096-9d92-4d33-a956-496f047a8049" providerId="ADAL" clId="{0989A060-0772-1148-A21F-101CA8CFA9E7}" dt="2024-03-06T11:28:10.701" v="5008" actId="164"/>
          <ac:picMkLst>
            <pc:docMk/>
            <pc:sldMk cId="2042560291" sldId="2147475038"/>
            <ac:picMk id="29" creationId="{839E3906-48CB-DA8F-5528-5D1F7C784AF5}"/>
          </ac:picMkLst>
        </pc:picChg>
        <pc:picChg chg="add mod">
          <ac:chgData name="Sophie Berthelot" userId="c565a096-9d92-4d33-a956-496f047a8049" providerId="ADAL" clId="{0989A060-0772-1148-A21F-101CA8CFA9E7}" dt="2024-03-06T11:28:10.701" v="5008" actId="164"/>
          <ac:picMkLst>
            <pc:docMk/>
            <pc:sldMk cId="2042560291" sldId="2147475038"/>
            <ac:picMk id="30" creationId="{C4FC217A-168D-F663-2621-3F3DB1E0E739}"/>
          </ac:picMkLst>
        </pc:picChg>
        <pc:picChg chg="add mod">
          <ac:chgData name="Sophie Berthelot" userId="c565a096-9d92-4d33-a956-496f047a8049" providerId="ADAL" clId="{0989A060-0772-1148-A21F-101CA8CFA9E7}" dt="2024-03-06T11:29:22.431" v="5039" actId="14100"/>
          <ac:picMkLst>
            <pc:docMk/>
            <pc:sldMk cId="2042560291" sldId="2147475038"/>
            <ac:picMk id="31" creationId="{5B93C1F8-B7BB-B730-95F9-E38DBF87EC15}"/>
          </ac:picMkLst>
        </pc:picChg>
        <pc:picChg chg="add mod">
          <ac:chgData name="Sophie Berthelot" userId="c565a096-9d92-4d33-a956-496f047a8049" providerId="ADAL" clId="{0989A060-0772-1148-A21F-101CA8CFA9E7}" dt="2024-03-06T11:28:10.701" v="5008" actId="164"/>
          <ac:picMkLst>
            <pc:docMk/>
            <pc:sldMk cId="2042560291" sldId="2147475038"/>
            <ac:picMk id="32" creationId="{DC659F9B-F7D0-E0D9-AC3C-91B9808E42A4}"/>
          </ac:picMkLst>
        </pc:picChg>
        <pc:picChg chg="mod modCrop">
          <ac:chgData name="Sophie Berthelot" userId="c565a096-9d92-4d33-a956-496f047a8049" providerId="ADAL" clId="{0989A060-0772-1148-A21F-101CA8CFA9E7}" dt="2024-03-06T13:13:13.867" v="6019" actId="170"/>
          <ac:picMkLst>
            <pc:docMk/>
            <pc:sldMk cId="2042560291" sldId="2147475038"/>
            <ac:picMk id="43" creationId="{A39B56E0-7065-61EF-8896-12E31E44147B}"/>
          </ac:picMkLst>
        </pc:picChg>
        <pc:picChg chg="mod">
          <ac:chgData name="Sophie Berthelot" userId="c565a096-9d92-4d33-a956-496f047a8049" providerId="ADAL" clId="{0989A060-0772-1148-A21F-101CA8CFA9E7}" dt="2024-03-11T09:58:54.563" v="7159" actId="1035"/>
          <ac:picMkLst>
            <pc:docMk/>
            <pc:sldMk cId="2042560291" sldId="2147475038"/>
            <ac:picMk id="47" creationId="{64CBA04B-DC83-B1AB-1972-758E8586D7F8}"/>
          </ac:picMkLst>
        </pc:picChg>
        <pc:picChg chg="mod">
          <ac:chgData name="Sophie Berthelot" userId="c565a096-9d92-4d33-a956-496f047a8049" providerId="ADAL" clId="{0989A060-0772-1148-A21F-101CA8CFA9E7}" dt="2024-03-11T09:58:54.563" v="7159" actId="1035"/>
          <ac:picMkLst>
            <pc:docMk/>
            <pc:sldMk cId="2042560291" sldId="2147475038"/>
            <ac:picMk id="48" creationId="{36AB5C3B-8ED4-16DF-E3AC-7D1C49100CE4}"/>
          </ac:picMkLst>
        </pc:picChg>
        <pc:picChg chg="mod">
          <ac:chgData name="Sophie Berthelot" userId="c565a096-9d92-4d33-a956-496f047a8049" providerId="ADAL" clId="{0989A060-0772-1148-A21F-101CA8CFA9E7}" dt="2024-03-06T11:45:49.172" v="5494" actId="571"/>
          <ac:picMkLst>
            <pc:docMk/>
            <pc:sldMk cId="2042560291" sldId="2147475038"/>
            <ac:picMk id="63" creationId="{467ED13A-03B8-A5DB-3DE4-FF1DDF5B89DF}"/>
          </ac:picMkLst>
        </pc:picChg>
        <pc:picChg chg="mod">
          <ac:chgData name="Sophie Berthelot" userId="c565a096-9d92-4d33-a956-496f047a8049" providerId="ADAL" clId="{0989A060-0772-1148-A21F-101CA8CFA9E7}" dt="2024-03-06T11:45:49.172" v="5494" actId="571"/>
          <ac:picMkLst>
            <pc:docMk/>
            <pc:sldMk cId="2042560291" sldId="2147475038"/>
            <ac:picMk id="1024" creationId="{8D7D9083-42AF-19D4-D0C1-A82A87C95BB3}"/>
          </ac:picMkLst>
        </pc:picChg>
        <pc:picChg chg="mod">
          <ac:chgData name="Sophie Berthelot" userId="c565a096-9d92-4d33-a956-496f047a8049" providerId="ADAL" clId="{0989A060-0772-1148-A21F-101CA8CFA9E7}" dt="2024-03-06T11:45:49.172" v="5494" actId="571"/>
          <ac:picMkLst>
            <pc:docMk/>
            <pc:sldMk cId="2042560291" sldId="2147475038"/>
            <ac:picMk id="1025" creationId="{DF737A35-FFAC-422F-5BC3-6ABC44D9F872}"/>
          </ac:picMkLst>
        </pc:picChg>
        <pc:picChg chg="add del mod">
          <ac:chgData name="Sophie Berthelot" userId="c565a096-9d92-4d33-a956-496f047a8049" providerId="ADAL" clId="{0989A060-0772-1148-A21F-101CA8CFA9E7}" dt="2024-03-06T11:40:45.985" v="5239" actId="478"/>
          <ac:picMkLst>
            <pc:docMk/>
            <pc:sldMk cId="2042560291" sldId="2147475038"/>
            <ac:picMk id="1026" creationId="{6599FF3D-BDDD-64EF-9AC4-874B1F5F9AEC}"/>
          </ac:picMkLst>
        </pc:picChg>
        <pc:picChg chg="mod">
          <ac:chgData name="Sophie Berthelot" userId="c565a096-9d92-4d33-a956-496f047a8049" providerId="ADAL" clId="{0989A060-0772-1148-A21F-101CA8CFA9E7}" dt="2024-03-06T11:45:49.172" v="5494" actId="571"/>
          <ac:picMkLst>
            <pc:docMk/>
            <pc:sldMk cId="2042560291" sldId="2147475038"/>
            <ac:picMk id="1027" creationId="{96936BE0-9A36-A5C7-3CF5-D5250FF7B92B}"/>
          </ac:picMkLst>
        </pc:picChg>
        <pc:picChg chg="add del mod">
          <ac:chgData name="Sophie Berthelot" userId="c565a096-9d92-4d33-a956-496f047a8049" providerId="ADAL" clId="{0989A060-0772-1148-A21F-101CA8CFA9E7}" dt="2024-03-06T11:40:44.532" v="5238" actId="478"/>
          <ac:picMkLst>
            <pc:docMk/>
            <pc:sldMk cId="2042560291" sldId="2147475038"/>
            <ac:picMk id="1028" creationId="{4B433A13-4766-8EB2-3B6B-5BF589C140BE}"/>
          </ac:picMkLst>
        </pc:picChg>
        <pc:picChg chg="mod">
          <ac:chgData name="Sophie Berthelot" userId="c565a096-9d92-4d33-a956-496f047a8049" providerId="ADAL" clId="{0989A060-0772-1148-A21F-101CA8CFA9E7}" dt="2024-03-06T11:45:49.172" v="5494" actId="571"/>
          <ac:picMkLst>
            <pc:docMk/>
            <pc:sldMk cId="2042560291" sldId="2147475038"/>
            <ac:picMk id="1029" creationId="{E1F72B6A-6B14-7A3D-89D8-D0089D328AE9}"/>
          </ac:picMkLst>
        </pc:picChg>
        <pc:picChg chg="mod">
          <ac:chgData name="Sophie Berthelot" userId="c565a096-9d92-4d33-a956-496f047a8049" providerId="ADAL" clId="{0989A060-0772-1148-A21F-101CA8CFA9E7}" dt="2024-03-06T11:45:49.172" v="5494" actId="571"/>
          <ac:picMkLst>
            <pc:docMk/>
            <pc:sldMk cId="2042560291" sldId="2147475038"/>
            <ac:picMk id="1030" creationId="{B87B6248-5A21-36A9-F5E2-589FB53A924E}"/>
          </ac:picMkLst>
        </pc:picChg>
        <pc:picChg chg="mod">
          <ac:chgData name="Sophie Berthelot" userId="c565a096-9d92-4d33-a956-496f047a8049" providerId="ADAL" clId="{0989A060-0772-1148-A21F-101CA8CFA9E7}" dt="2024-03-06T11:45:49.172" v="5494" actId="571"/>
          <ac:picMkLst>
            <pc:docMk/>
            <pc:sldMk cId="2042560291" sldId="2147475038"/>
            <ac:picMk id="1032" creationId="{5A436566-87B6-FB57-752D-E154903C54CE}"/>
          </ac:picMkLst>
        </pc:picChg>
        <pc:picChg chg="mod">
          <ac:chgData name="Sophie Berthelot" userId="c565a096-9d92-4d33-a956-496f047a8049" providerId="ADAL" clId="{0989A060-0772-1148-A21F-101CA8CFA9E7}" dt="2024-03-06T11:45:49.172" v="5494" actId="571"/>
          <ac:picMkLst>
            <pc:docMk/>
            <pc:sldMk cId="2042560291" sldId="2147475038"/>
            <ac:picMk id="1033" creationId="{F6A28380-84A6-9F88-A9CB-2702822C620B}"/>
          </ac:picMkLst>
        </pc:picChg>
        <pc:picChg chg="mod">
          <ac:chgData name="Sophie Berthelot" userId="c565a096-9d92-4d33-a956-496f047a8049" providerId="ADAL" clId="{0989A060-0772-1148-A21F-101CA8CFA9E7}" dt="2024-03-06T11:45:49.172" v="5494" actId="571"/>
          <ac:picMkLst>
            <pc:docMk/>
            <pc:sldMk cId="2042560291" sldId="2147475038"/>
            <ac:picMk id="1034" creationId="{F7781B12-02E5-58BF-D282-ACE0885CE685}"/>
          </ac:picMkLst>
        </pc:picChg>
        <pc:picChg chg="mod">
          <ac:chgData name="Sophie Berthelot" userId="c565a096-9d92-4d33-a956-496f047a8049" providerId="ADAL" clId="{0989A060-0772-1148-A21F-101CA8CFA9E7}" dt="2024-03-06T11:45:49.172" v="5494" actId="571"/>
          <ac:picMkLst>
            <pc:docMk/>
            <pc:sldMk cId="2042560291" sldId="2147475038"/>
            <ac:picMk id="1035" creationId="{EEAF7C6B-2124-2851-FE83-37FE674280F3}"/>
          </ac:picMkLst>
        </pc:picChg>
        <pc:picChg chg="mod">
          <ac:chgData name="Sophie Berthelot" userId="c565a096-9d92-4d33-a956-496f047a8049" providerId="ADAL" clId="{0989A060-0772-1148-A21F-101CA8CFA9E7}" dt="2024-03-06T11:45:49.172" v="5494" actId="571"/>
          <ac:picMkLst>
            <pc:docMk/>
            <pc:sldMk cId="2042560291" sldId="2147475038"/>
            <ac:picMk id="1036" creationId="{12738904-2B03-7661-6C84-3DD1126BB23F}"/>
          </ac:picMkLst>
        </pc:picChg>
        <pc:picChg chg="mod">
          <ac:chgData name="Sophie Berthelot" userId="c565a096-9d92-4d33-a956-496f047a8049" providerId="ADAL" clId="{0989A060-0772-1148-A21F-101CA8CFA9E7}" dt="2024-03-06T11:45:49.172" v="5494" actId="571"/>
          <ac:picMkLst>
            <pc:docMk/>
            <pc:sldMk cId="2042560291" sldId="2147475038"/>
            <ac:picMk id="1037" creationId="{387E7D0A-F91D-FD94-AECB-DE28E752C882}"/>
          </ac:picMkLst>
        </pc:picChg>
        <pc:picChg chg="add mod modCrop">
          <ac:chgData name="Sophie Berthelot" userId="c565a096-9d92-4d33-a956-496f047a8049" providerId="ADAL" clId="{0989A060-0772-1148-A21F-101CA8CFA9E7}" dt="2024-03-11T10:01:20.661" v="7261" actId="1076"/>
          <ac:picMkLst>
            <pc:docMk/>
            <pc:sldMk cId="2042560291" sldId="2147475038"/>
            <ac:picMk id="1038" creationId="{761DEDBE-C6E6-D79F-A071-50262EC22C0F}"/>
          </ac:picMkLst>
        </pc:picChg>
      </pc:sldChg>
      <pc:sldChg chg="addSp delSp modSp mod">
        <pc:chgData name="Sophie Berthelot" userId="c565a096-9d92-4d33-a956-496f047a8049" providerId="ADAL" clId="{0989A060-0772-1148-A21F-101CA8CFA9E7}" dt="2024-03-21T13:02:08.763" v="8873" actId="1076"/>
        <pc:sldMkLst>
          <pc:docMk/>
          <pc:sldMk cId="3309567289" sldId="2147475039"/>
        </pc:sldMkLst>
        <pc:spChg chg="mod">
          <ac:chgData name="Sophie Berthelot" userId="c565a096-9d92-4d33-a956-496f047a8049" providerId="ADAL" clId="{0989A060-0772-1148-A21F-101CA8CFA9E7}" dt="2024-03-21T13:02:08.763" v="8873" actId="1076"/>
          <ac:spMkLst>
            <pc:docMk/>
            <pc:sldMk cId="3309567289" sldId="2147475039"/>
            <ac:spMk id="9" creationId="{10B408A5-4C17-8DE0-F939-78B51E45E4F5}"/>
          </ac:spMkLst>
        </pc:spChg>
        <pc:spChg chg="add del mod">
          <ac:chgData name="Sophie Berthelot" userId="c565a096-9d92-4d33-a956-496f047a8049" providerId="ADAL" clId="{0989A060-0772-1148-A21F-101CA8CFA9E7}" dt="2024-03-06T09:14:29.854" v="4244" actId="478"/>
          <ac:spMkLst>
            <pc:docMk/>
            <pc:sldMk cId="3309567289" sldId="2147475039"/>
            <ac:spMk id="11" creationId="{80E20CD4-1F83-1BA5-4265-9339C7B0638C}"/>
          </ac:spMkLst>
        </pc:spChg>
        <pc:picChg chg="mod">
          <ac:chgData name="Sophie Berthelot" userId="c565a096-9d92-4d33-a956-496f047a8049" providerId="ADAL" clId="{0989A060-0772-1148-A21F-101CA8CFA9E7}" dt="2024-03-12T16:49:06.963" v="8038" actId="1035"/>
          <ac:picMkLst>
            <pc:docMk/>
            <pc:sldMk cId="3309567289" sldId="2147475039"/>
            <ac:picMk id="3" creationId="{2CF160D3-E825-0692-8C8B-AF03595D92CB}"/>
          </ac:picMkLst>
        </pc:picChg>
        <pc:picChg chg="mod">
          <ac:chgData name="Sophie Berthelot" userId="c565a096-9d92-4d33-a956-496f047a8049" providerId="ADAL" clId="{0989A060-0772-1148-A21F-101CA8CFA9E7}" dt="2024-03-05T10:12:44.331" v="4118" actId="1037"/>
          <ac:picMkLst>
            <pc:docMk/>
            <pc:sldMk cId="3309567289" sldId="2147475039"/>
            <ac:picMk id="6" creationId="{6A0F50C4-79F1-6707-7067-6BE0B66CD745}"/>
          </ac:picMkLst>
        </pc:picChg>
      </pc:sldChg>
      <pc:sldChg chg="addSp delSp modSp mod">
        <pc:chgData name="Sophie Berthelot" userId="c565a096-9d92-4d33-a956-496f047a8049" providerId="ADAL" clId="{0989A060-0772-1148-A21F-101CA8CFA9E7}" dt="2024-03-18T16:28:39.828" v="8422" actId="1038"/>
        <pc:sldMkLst>
          <pc:docMk/>
          <pc:sldMk cId="4133284996" sldId="2147475040"/>
        </pc:sldMkLst>
        <pc:spChg chg="mod">
          <ac:chgData name="Sophie Berthelot" userId="c565a096-9d92-4d33-a956-496f047a8049" providerId="ADAL" clId="{0989A060-0772-1148-A21F-101CA8CFA9E7}" dt="2024-03-18T16:28:34.968" v="8416" actId="1037"/>
          <ac:spMkLst>
            <pc:docMk/>
            <pc:sldMk cId="4133284996" sldId="2147475040"/>
            <ac:spMk id="2" creationId="{22A70CD4-D369-CC3D-882B-B0A98D514770}"/>
          </ac:spMkLst>
        </pc:spChg>
        <pc:spChg chg="add del mod">
          <ac:chgData name="Sophie Berthelot" userId="c565a096-9d92-4d33-a956-496f047a8049" providerId="ADAL" clId="{0989A060-0772-1148-A21F-101CA8CFA9E7}" dt="2024-03-12T16:49:35.654" v="8045" actId="478"/>
          <ac:spMkLst>
            <pc:docMk/>
            <pc:sldMk cId="4133284996" sldId="2147475040"/>
            <ac:spMk id="4" creationId="{0A11C65D-100E-E702-CAA5-4A567262F3F6}"/>
          </ac:spMkLst>
        </pc:spChg>
        <pc:spChg chg="mod">
          <ac:chgData name="Sophie Berthelot" userId="c565a096-9d92-4d33-a956-496f047a8049" providerId="ADAL" clId="{0989A060-0772-1148-A21F-101CA8CFA9E7}" dt="2024-03-18T16:28:13.555" v="8409" actId="20577"/>
          <ac:spMkLst>
            <pc:docMk/>
            <pc:sldMk cId="4133284996" sldId="2147475040"/>
            <ac:spMk id="5" creationId="{82805356-F8BE-A43B-6CA4-D41CFE339125}"/>
          </ac:spMkLst>
        </pc:spChg>
        <pc:spChg chg="mod">
          <ac:chgData name="Sophie Berthelot" userId="c565a096-9d92-4d33-a956-496f047a8049" providerId="ADAL" clId="{0989A060-0772-1148-A21F-101CA8CFA9E7}" dt="2024-03-18T16:27:57.459" v="8383" actId="20577"/>
          <ac:spMkLst>
            <pc:docMk/>
            <pc:sldMk cId="4133284996" sldId="2147475040"/>
            <ac:spMk id="7" creationId="{56D9597D-2C60-0298-2FC0-B1973D20D5B3}"/>
          </ac:spMkLst>
        </pc:spChg>
        <pc:spChg chg="mod">
          <ac:chgData name="Sophie Berthelot" userId="c565a096-9d92-4d33-a956-496f047a8049" providerId="ADAL" clId="{0989A060-0772-1148-A21F-101CA8CFA9E7}" dt="2024-03-18T16:28:39.828" v="8422" actId="1038"/>
          <ac:spMkLst>
            <pc:docMk/>
            <pc:sldMk cId="4133284996" sldId="2147475040"/>
            <ac:spMk id="8" creationId="{1C82F631-F7A0-05CC-B825-5AC763038322}"/>
          </ac:spMkLst>
        </pc:spChg>
      </pc:sldChg>
      <pc:sldChg chg="addSp delSp modSp mod">
        <pc:chgData name="Sophie Berthelot" userId="c565a096-9d92-4d33-a956-496f047a8049" providerId="ADAL" clId="{0989A060-0772-1148-A21F-101CA8CFA9E7}" dt="2024-03-05T10:11:28.040" v="4112" actId="20577"/>
        <pc:sldMkLst>
          <pc:docMk/>
          <pc:sldMk cId="3968931593" sldId="2147475041"/>
        </pc:sldMkLst>
        <pc:spChg chg="del mod">
          <ac:chgData name="Sophie Berthelot" userId="c565a096-9d92-4d33-a956-496f047a8049" providerId="ADAL" clId="{0989A060-0772-1148-A21F-101CA8CFA9E7}" dt="2024-02-26T22:10:08.288" v="447" actId="478"/>
          <ac:spMkLst>
            <pc:docMk/>
            <pc:sldMk cId="3968931593" sldId="2147475041"/>
            <ac:spMk id="2" creationId="{F5C133D6-47FD-D235-E6A7-A85A9FD6B18D}"/>
          </ac:spMkLst>
        </pc:spChg>
        <pc:spChg chg="add mod">
          <ac:chgData name="Sophie Berthelot" userId="c565a096-9d92-4d33-a956-496f047a8049" providerId="ADAL" clId="{0989A060-0772-1148-A21F-101CA8CFA9E7}" dt="2024-02-26T22:10:25.656" v="461"/>
          <ac:spMkLst>
            <pc:docMk/>
            <pc:sldMk cId="3968931593" sldId="2147475041"/>
            <ac:spMk id="4" creationId="{0B4123AC-B1CF-BDE0-A786-DD8548A9A0D7}"/>
          </ac:spMkLst>
        </pc:spChg>
        <pc:spChg chg="add mod">
          <ac:chgData name="Sophie Berthelot" userId="c565a096-9d92-4d33-a956-496f047a8049" providerId="ADAL" clId="{0989A060-0772-1148-A21F-101CA8CFA9E7}" dt="2024-02-26T22:13:11.829" v="488" actId="1076"/>
          <ac:spMkLst>
            <pc:docMk/>
            <pc:sldMk cId="3968931593" sldId="2147475041"/>
            <ac:spMk id="5" creationId="{7EEC2758-CAB6-3B1C-B880-0F2A5DC40DC7}"/>
          </ac:spMkLst>
        </pc:spChg>
        <pc:spChg chg="add mod">
          <ac:chgData name="Sophie Berthelot" userId="c565a096-9d92-4d33-a956-496f047a8049" providerId="ADAL" clId="{0989A060-0772-1148-A21F-101CA8CFA9E7}" dt="2024-03-04T17:02:11.552" v="2567" actId="1037"/>
          <ac:spMkLst>
            <pc:docMk/>
            <pc:sldMk cId="3968931593" sldId="2147475041"/>
            <ac:spMk id="7" creationId="{45CE68BD-2BF0-44F7-68BB-DB7672DD5B9F}"/>
          </ac:spMkLst>
        </pc:spChg>
        <pc:spChg chg="add mod">
          <ac:chgData name="Sophie Berthelot" userId="c565a096-9d92-4d33-a956-496f047a8049" providerId="ADAL" clId="{0989A060-0772-1148-A21F-101CA8CFA9E7}" dt="2024-03-04T17:02:11.552" v="2567" actId="1037"/>
          <ac:spMkLst>
            <pc:docMk/>
            <pc:sldMk cId="3968931593" sldId="2147475041"/>
            <ac:spMk id="10" creationId="{F2264AAC-0287-8461-761D-DF43E3966267}"/>
          </ac:spMkLst>
        </pc:spChg>
        <pc:spChg chg="add mod">
          <ac:chgData name="Sophie Berthelot" userId="c565a096-9d92-4d33-a956-496f047a8049" providerId="ADAL" clId="{0989A060-0772-1148-A21F-101CA8CFA9E7}" dt="2024-03-04T17:02:11.552" v="2567" actId="1037"/>
          <ac:spMkLst>
            <pc:docMk/>
            <pc:sldMk cId="3968931593" sldId="2147475041"/>
            <ac:spMk id="11" creationId="{4D5E4E1D-D3EB-0149-0C0A-ACF4F4D23539}"/>
          </ac:spMkLst>
        </pc:spChg>
        <pc:spChg chg="add mod">
          <ac:chgData name="Sophie Berthelot" userId="c565a096-9d92-4d33-a956-496f047a8049" providerId="ADAL" clId="{0989A060-0772-1148-A21F-101CA8CFA9E7}" dt="2024-03-05T10:11:28.040" v="4112" actId="20577"/>
          <ac:spMkLst>
            <pc:docMk/>
            <pc:sldMk cId="3968931593" sldId="2147475041"/>
            <ac:spMk id="12" creationId="{91408E59-6671-193A-E82A-727DD617ADF6}"/>
          </ac:spMkLst>
        </pc:spChg>
        <pc:spChg chg="del mod">
          <ac:chgData name="Sophie Berthelot" userId="c565a096-9d92-4d33-a956-496f047a8049" providerId="ADAL" clId="{0989A060-0772-1148-A21F-101CA8CFA9E7}" dt="2024-02-26T22:10:22.551" v="459" actId="478"/>
          <ac:spMkLst>
            <pc:docMk/>
            <pc:sldMk cId="3968931593" sldId="2147475041"/>
            <ac:spMk id="42" creationId="{10EF3E8F-7775-B118-AB9B-0FB08A926047}"/>
          </ac:spMkLst>
        </pc:spChg>
        <pc:picChg chg="mod">
          <ac:chgData name="Sophie Berthelot" userId="c565a096-9d92-4d33-a956-496f047a8049" providerId="ADAL" clId="{0989A060-0772-1148-A21F-101CA8CFA9E7}" dt="2024-02-29T17:16:04.589" v="1517" actId="14826"/>
          <ac:picMkLst>
            <pc:docMk/>
            <pc:sldMk cId="3968931593" sldId="2147475041"/>
            <ac:picMk id="3" creationId="{16434881-6091-397E-669C-5652483B749C}"/>
          </ac:picMkLst>
        </pc:picChg>
        <pc:picChg chg="add mod">
          <ac:chgData name="Sophie Berthelot" userId="c565a096-9d92-4d33-a956-496f047a8049" providerId="ADAL" clId="{0989A060-0772-1148-A21F-101CA8CFA9E7}" dt="2024-03-04T17:02:11.552" v="2567" actId="1037"/>
          <ac:picMkLst>
            <pc:docMk/>
            <pc:sldMk cId="3968931593" sldId="2147475041"/>
            <ac:picMk id="8" creationId="{8FE1638E-06ED-4753-3747-620BB80D101E}"/>
          </ac:picMkLst>
        </pc:picChg>
        <pc:picChg chg="add mod">
          <ac:chgData name="Sophie Berthelot" userId="c565a096-9d92-4d33-a956-496f047a8049" providerId="ADAL" clId="{0989A060-0772-1148-A21F-101CA8CFA9E7}" dt="2024-03-04T17:02:11.552" v="2567" actId="1037"/>
          <ac:picMkLst>
            <pc:docMk/>
            <pc:sldMk cId="3968931593" sldId="2147475041"/>
            <ac:picMk id="13" creationId="{B3832E93-ABE0-5272-1CF8-62ED0F8F3457}"/>
          </ac:picMkLst>
        </pc:picChg>
        <pc:picChg chg="add mod">
          <ac:chgData name="Sophie Berthelot" userId="c565a096-9d92-4d33-a956-496f047a8049" providerId="ADAL" clId="{0989A060-0772-1148-A21F-101CA8CFA9E7}" dt="2024-03-04T17:02:11.552" v="2567" actId="1037"/>
          <ac:picMkLst>
            <pc:docMk/>
            <pc:sldMk cId="3968931593" sldId="2147475041"/>
            <ac:picMk id="14" creationId="{0D8CE7E0-55BC-7D67-E7EA-DD4375049537}"/>
          </ac:picMkLst>
        </pc:picChg>
        <pc:picChg chg="add mod">
          <ac:chgData name="Sophie Berthelot" userId="c565a096-9d92-4d33-a956-496f047a8049" providerId="ADAL" clId="{0989A060-0772-1148-A21F-101CA8CFA9E7}" dt="2024-02-26T22:10:25.656" v="461"/>
          <ac:picMkLst>
            <pc:docMk/>
            <pc:sldMk cId="3968931593" sldId="2147475041"/>
            <ac:picMk id="15" creationId="{F0129F92-C4E6-CAC9-5945-62A65DDFF10F}"/>
          </ac:picMkLst>
        </pc:picChg>
        <pc:picChg chg="add mod">
          <ac:chgData name="Sophie Berthelot" userId="c565a096-9d92-4d33-a956-496f047a8049" providerId="ADAL" clId="{0989A060-0772-1148-A21F-101CA8CFA9E7}" dt="2024-03-04T17:02:11.552" v="2567" actId="1037"/>
          <ac:picMkLst>
            <pc:docMk/>
            <pc:sldMk cId="3968931593" sldId="2147475041"/>
            <ac:picMk id="19" creationId="{8303F736-258E-DE19-E6E6-A0EBF1520A41}"/>
          </ac:picMkLst>
        </pc:picChg>
        <pc:picChg chg="add del mod">
          <ac:chgData name="Sophie Berthelot" userId="c565a096-9d92-4d33-a956-496f047a8049" providerId="ADAL" clId="{0989A060-0772-1148-A21F-101CA8CFA9E7}" dt="2024-02-29T17:15:55.887" v="1516" actId="478"/>
          <ac:picMkLst>
            <pc:docMk/>
            <pc:sldMk cId="3968931593" sldId="2147475041"/>
            <ac:picMk id="20" creationId="{CA324FE3-4FC9-8EFC-EDC2-328C266A6A32}"/>
          </ac:picMkLst>
        </pc:picChg>
        <pc:picChg chg="del">
          <ac:chgData name="Sophie Berthelot" userId="c565a096-9d92-4d33-a956-496f047a8049" providerId="ADAL" clId="{0989A060-0772-1148-A21F-101CA8CFA9E7}" dt="2024-02-26T22:10:14.111" v="452" actId="478"/>
          <ac:picMkLst>
            <pc:docMk/>
            <pc:sldMk cId="3968931593" sldId="2147475041"/>
            <ac:picMk id="36" creationId="{9625F866-2BBE-AE95-6212-3DA25774A339}"/>
          </ac:picMkLst>
        </pc:picChg>
        <pc:picChg chg="del">
          <ac:chgData name="Sophie Berthelot" userId="c565a096-9d92-4d33-a956-496f047a8049" providerId="ADAL" clId="{0989A060-0772-1148-A21F-101CA8CFA9E7}" dt="2024-02-26T22:10:13.123" v="451" actId="478"/>
          <ac:picMkLst>
            <pc:docMk/>
            <pc:sldMk cId="3968931593" sldId="2147475041"/>
            <ac:picMk id="37" creationId="{CA00C6C5-03CA-5896-3E8F-68EB8D00260E}"/>
          </ac:picMkLst>
        </pc:picChg>
        <pc:picChg chg="del">
          <ac:chgData name="Sophie Berthelot" userId="c565a096-9d92-4d33-a956-496f047a8049" providerId="ADAL" clId="{0989A060-0772-1148-A21F-101CA8CFA9E7}" dt="2024-02-26T22:10:11.867" v="450" actId="478"/>
          <ac:picMkLst>
            <pc:docMk/>
            <pc:sldMk cId="3968931593" sldId="2147475041"/>
            <ac:picMk id="45" creationId="{4F2B152E-1628-A4D5-E5CD-53786F4F1724}"/>
          </ac:picMkLst>
        </pc:picChg>
        <pc:picChg chg="del">
          <ac:chgData name="Sophie Berthelot" userId="c565a096-9d92-4d33-a956-496f047a8049" providerId="ADAL" clId="{0989A060-0772-1148-A21F-101CA8CFA9E7}" dt="2024-02-26T22:10:09.309" v="448" actId="478"/>
          <ac:picMkLst>
            <pc:docMk/>
            <pc:sldMk cId="3968931593" sldId="2147475041"/>
            <ac:picMk id="46" creationId="{763F950C-F016-6607-F989-E6C7D0264382}"/>
          </ac:picMkLst>
        </pc:picChg>
        <pc:picChg chg="del">
          <ac:chgData name="Sophie Berthelot" userId="c565a096-9d92-4d33-a956-496f047a8049" providerId="ADAL" clId="{0989A060-0772-1148-A21F-101CA8CFA9E7}" dt="2024-02-26T22:10:10.973" v="449" actId="478"/>
          <ac:picMkLst>
            <pc:docMk/>
            <pc:sldMk cId="3968931593" sldId="2147475041"/>
            <ac:picMk id="47" creationId="{21459313-6D9F-157E-EFE2-EDF87B06626E}"/>
          </ac:picMkLst>
        </pc:picChg>
        <pc:picChg chg="del">
          <ac:chgData name="Sophie Berthelot" userId="c565a096-9d92-4d33-a956-496f047a8049" providerId="ADAL" clId="{0989A060-0772-1148-A21F-101CA8CFA9E7}" dt="2024-02-26T22:10:15.135" v="453" actId="478"/>
          <ac:picMkLst>
            <pc:docMk/>
            <pc:sldMk cId="3968931593" sldId="2147475041"/>
            <ac:picMk id="48" creationId="{813CAAF6-75DE-BCE4-1CBB-A20D0783E84D}"/>
          </ac:picMkLst>
        </pc:picChg>
        <pc:picChg chg="del">
          <ac:chgData name="Sophie Berthelot" userId="c565a096-9d92-4d33-a956-496f047a8049" providerId="ADAL" clId="{0989A060-0772-1148-A21F-101CA8CFA9E7}" dt="2024-02-26T22:10:20.737" v="458" actId="478"/>
          <ac:picMkLst>
            <pc:docMk/>
            <pc:sldMk cId="3968931593" sldId="2147475041"/>
            <ac:picMk id="49" creationId="{1E15D121-703F-3A76-4928-B7D1303626F7}"/>
          </ac:picMkLst>
        </pc:picChg>
        <pc:picChg chg="del">
          <ac:chgData name="Sophie Berthelot" userId="c565a096-9d92-4d33-a956-496f047a8049" providerId="ADAL" clId="{0989A060-0772-1148-A21F-101CA8CFA9E7}" dt="2024-02-26T22:10:16.019" v="454" actId="478"/>
          <ac:picMkLst>
            <pc:docMk/>
            <pc:sldMk cId="3968931593" sldId="2147475041"/>
            <ac:picMk id="2050" creationId="{F66A6BBA-6666-48F5-6A25-9E0824D2172E}"/>
          </ac:picMkLst>
        </pc:picChg>
        <pc:picChg chg="del">
          <ac:chgData name="Sophie Berthelot" userId="c565a096-9d92-4d33-a956-496f047a8049" providerId="ADAL" clId="{0989A060-0772-1148-A21F-101CA8CFA9E7}" dt="2024-02-26T22:10:16.899" v="455" actId="478"/>
          <ac:picMkLst>
            <pc:docMk/>
            <pc:sldMk cId="3968931593" sldId="2147475041"/>
            <ac:picMk id="2052" creationId="{E3605E05-2415-91FC-1E28-25FD75C7AEB1}"/>
          </ac:picMkLst>
        </pc:picChg>
        <pc:picChg chg="del">
          <ac:chgData name="Sophie Berthelot" userId="c565a096-9d92-4d33-a956-496f047a8049" providerId="ADAL" clId="{0989A060-0772-1148-A21F-101CA8CFA9E7}" dt="2024-02-26T22:10:24.087" v="460" actId="478"/>
          <ac:picMkLst>
            <pc:docMk/>
            <pc:sldMk cId="3968931593" sldId="2147475041"/>
            <ac:picMk id="2054" creationId="{F7343A01-9A61-3F51-0655-5B0C6917EB22}"/>
          </ac:picMkLst>
        </pc:picChg>
        <pc:picChg chg="del">
          <ac:chgData name="Sophie Berthelot" userId="c565a096-9d92-4d33-a956-496f047a8049" providerId="ADAL" clId="{0989A060-0772-1148-A21F-101CA8CFA9E7}" dt="2024-02-26T22:10:18.091" v="456" actId="478"/>
          <ac:picMkLst>
            <pc:docMk/>
            <pc:sldMk cId="3968931593" sldId="2147475041"/>
            <ac:picMk id="2056" creationId="{FB7B3AA0-48C9-81D9-39EC-DD2161F09733}"/>
          </ac:picMkLst>
        </pc:picChg>
        <pc:inkChg chg="add mod">
          <ac:chgData name="Sophie Berthelot" userId="c565a096-9d92-4d33-a956-496f047a8049" providerId="ADAL" clId="{0989A060-0772-1148-A21F-101CA8CFA9E7}" dt="2024-02-26T22:10:25.656" v="461"/>
          <ac:inkMkLst>
            <pc:docMk/>
            <pc:sldMk cId="3968931593" sldId="2147475041"/>
            <ac:inkMk id="17" creationId="{70E60719-01D5-74C6-75F8-C4D5037DECED}"/>
          </ac:inkMkLst>
        </pc:inkChg>
      </pc:sldChg>
      <pc:sldChg chg="addSp delSp modSp add mod">
        <pc:chgData name="Sophie Berthelot" userId="c565a096-9d92-4d33-a956-496f047a8049" providerId="ADAL" clId="{0989A060-0772-1148-A21F-101CA8CFA9E7}" dt="2024-03-21T13:10:02.515" v="8893" actId="1076"/>
        <pc:sldMkLst>
          <pc:docMk/>
          <pc:sldMk cId="3038205359" sldId="2147475042"/>
        </pc:sldMkLst>
        <pc:spChg chg="del">
          <ac:chgData name="Sophie Berthelot" userId="c565a096-9d92-4d33-a956-496f047a8049" providerId="ADAL" clId="{0989A060-0772-1148-A21F-101CA8CFA9E7}" dt="2024-03-18T16:36:58.046" v="8424" actId="478"/>
          <ac:spMkLst>
            <pc:docMk/>
            <pc:sldMk cId="3038205359" sldId="2147475042"/>
            <ac:spMk id="5" creationId="{1365B4B4-A366-7FF5-FB14-BBA6D8F3C04C}"/>
          </ac:spMkLst>
        </pc:spChg>
        <pc:spChg chg="del">
          <ac:chgData name="Sophie Berthelot" userId="c565a096-9d92-4d33-a956-496f047a8049" providerId="ADAL" clId="{0989A060-0772-1148-A21F-101CA8CFA9E7}" dt="2024-03-18T16:36:58.046" v="8424" actId="478"/>
          <ac:spMkLst>
            <pc:docMk/>
            <pc:sldMk cId="3038205359" sldId="2147475042"/>
            <ac:spMk id="10" creationId="{2B8FA538-2B17-536A-5124-004FF99B1E31}"/>
          </ac:spMkLst>
        </pc:spChg>
        <pc:spChg chg="add del mod">
          <ac:chgData name="Sophie Berthelot" userId="c565a096-9d92-4d33-a956-496f047a8049" providerId="ADAL" clId="{0989A060-0772-1148-A21F-101CA8CFA9E7}" dt="2024-03-18T16:37:29.402" v="8430" actId="478"/>
          <ac:spMkLst>
            <pc:docMk/>
            <pc:sldMk cId="3038205359" sldId="2147475042"/>
            <ac:spMk id="11" creationId="{A17005BB-8791-52C0-DE29-EEC970A9B4FB}"/>
          </ac:spMkLst>
        </pc:spChg>
        <pc:spChg chg="add mod">
          <ac:chgData name="Sophie Berthelot" userId="c565a096-9d92-4d33-a956-496f047a8049" providerId="ADAL" clId="{0989A060-0772-1148-A21F-101CA8CFA9E7}" dt="2024-03-18T16:38:14.972" v="8444" actId="164"/>
          <ac:spMkLst>
            <pc:docMk/>
            <pc:sldMk cId="3038205359" sldId="2147475042"/>
            <ac:spMk id="13" creationId="{0AC2F70A-3029-0B96-4298-A86F5564CF9A}"/>
          </ac:spMkLst>
        </pc:spChg>
        <pc:spChg chg="add mod">
          <ac:chgData name="Sophie Berthelot" userId="c565a096-9d92-4d33-a956-496f047a8049" providerId="ADAL" clId="{0989A060-0772-1148-A21F-101CA8CFA9E7}" dt="2024-03-21T13:10:01.482" v="8892" actId="1076"/>
          <ac:spMkLst>
            <pc:docMk/>
            <pc:sldMk cId="3038205359" sldId="2147475042"/>
            <ac:spMk id="14" creationId="{7865AB5B-612B-4693-E6D0-6241AEE79A7A}"/>
          </ac:spMkLst>
        </pc:spChg>
        <pc:spChg chg="del">
          <ac:chgData name="Sophie Berthelot" userId="c565a096-9d92-4d33-a956-496f047a8049" providerId="ADAL" clId="{0989A060-0772-1148-A21F-101CA8CFA9E7}" dt="2024-03-18T16:37:02.722" v="8425" actId="478"/>
          <ac:spMkLst>
            <pc:docMk/>
            <pc:sldMk cId="3038205359" sldId="2147475042"/>
            <ac:spMk id="16" creationId="{76E1352E-2DD0-3232-8F94-A911F5A5A137}"/>
          </ac:spMkLst>
        </pc:spChg>
        <pc:spChg chg="del">
          <ac:chgData name="Sophie Berthelot" userId="c565a096-9d92-4d33-a956-496f047a8049" providerId="ADAL" clId="{0989A060-0772-1148-A21F-101CA8CFA9E7}" dt="2024-03-18T16:36:58.046" v="8424" actId="478"/>
          <ac:spMkLst>
            <pc:docMk/>
            <pc:sldMk cId="3038205359" sldId="2147475042"/>
            <ac:spMk id="17" creationId="{A6896B26-27AD-1192-CB81-9AB3057B319B}"/>
          </ac:spMkLst>
        </pc:spChg>
        <pc:spChg chg="mod">
          <ac:chgData name="Sophie Berthelot" userId="c565a096-9d92-4d33-a956-496f047a8049" providerId="ADAL" clId="{0989A060-0772-1148-A21F-101CA8CFA9E7}" dt="2024-03-19T09:34:27.069" v="8791" actId="20577"/>
          <ac:spMkLst>
            <pc:docMk/>
            <pc:sldMk cId="3038205359" sldId="2147475042"/>
            <ac:spMk id="18" creationId="{31467B86-FF36-6DA8-84DE-FC418DFFB559}"/>
          </ac:spMkLst>
        </pc:spChg>
        <pc:spChg chg="add del mod">
          <ac:chgData name="Sophie Berthelot" userId="c565a096-9d92-4d33-a956-496f047a8049" providerId="ADAL" clId="{0989A060-0772-1148-A21F-101CA8CFA9E7}" dt="2024-03-18T16:47:00.876" v="8501" actId="478"/>
          <ac:spMkLst>
            <pc:docMk/>
            <pc:sldMk cId="3038205359" sldId="2147475042"/>
            <ac:spMk id="20" creationId="{6173FF15-5C27-11A9-B347-DA7E55ACCD92}"/>
          </ac:spMkLst>
        </pc:spChg>
        <pc:spChg chg="add del mod">
          <ac:chgData name="Sophie Berthelot" userId="c565a096-9d92-4d33-a956-496f047a8049" providerId="ADAL" clId="{0989A060-0772-1148-A21F-101CA8CFA9E7}" dt="2024-03-18T16:48:43.048" v="8510" actId="478"/>
          <ac:spMkLst>
            <pc:docMk/>
            <pc:sldMk cId="3038205359" sldId="2147475042"/>
            <ac:spMk id="21" creationId="{059A1557-E95C-0792-9E3E-433C836A8168}"/>
          </ac:spMkLst>
        </pc:spChg>
        <pc:spChg chg="add del mod">
          <ac:chgData name="Sophie Berthelot" userId="c565a096-9d92-4d33-a956-496f047a8049" providerId="ADAL" clId="{0989A060-0772-1148-A21F-101CA8CFA9E7}" dt="2024-03-18T16:46:59.078" v="8500" actId="478"/>
          <ac:spMkLst>
            <pc:docMk/>
            <pc:sldMk cId="3038205359" sldId="2147475042"/>
            <ac:spMk id="22" creationId="{FE7A65F1-6ECB-3B74-60B6-6B94EC70D9B0}"/>
          </ac:spMkLst>
        </pc:spChg>
        <pc:spChg chg="add del mod topLvl">
          <ac:chgData name="Sophie Berthelot" userId="c565a096-9d92-4d33-a956-496f047a8049" providerId="ADAL" clId="{0989A060-0772-1148-A21F-101CA8CFA9E7}" dt="2024-03-18T16:48:45.278" v="8511" actId="478"/>
          <ac:spMkLst>
            <pc:docMk/>
            <pc:sldMk cId="3038205359" sldId="2147475042"/>
            <ac:spMk id="23" creationId="{B9643A86-E6BB-D0FF-C094-525B200D6029}"/>
          </ac:spMkLst>
        </pc:spChg>
        <pc:spChg chg="add del mod">
          <ac:chgData name="Sophie Berthelot" userId="c565a096-9d92-4d33-a956-496f047a8049" providerId="ADAL" clId="{0989A060-0772-1148-A21F-101CA8CFA9E7}" dt="2024-03-19T09:36:04.942" v="8795" actId="13926"/>
          <ac:spMkLst>
            <pc:docMk/>
            <pc:sldMk cId="3038205359" sldId="2147475042"/>
            <ac:spMk id="25" creationId="{82D7683C-6C00-6A16-EFC4-19EE0E050629}"/>
          </ac:spMkLst>
        </pc:spChg>
        <pc:spChg chg="del">
          <ac:chgData name="Sophie Berthelot" userId="c565a096-9d92-4d33-a956-496f047a8049" providerId="ADAL" clId="{0989A060-0772-1148-A21F-101CA8CFA9E7}" dt="2024-03-18T16:36:58.046" v="8424" actId="478"/>
          <ac:spMkLst>
            <pc:docMk/>
            <pc:sldMk cId="3038205359" sldId="2147475042"/>
            <ac:spMk id="28" creationId="{0104071F-2A13-F157-E8D6-EA725ADEB675}"/>
          </ac:spMkLst>
        </pc:spChg>
        <pc:spChg chg="del">
          <ac:chgData name="Sophie Berthelot" userId="c565a096-9d92-4d33-a956-496f047a8049" providerId="ADAL" clId="{0989A060-0772-1148-A21F-101CA8CFA9E7}" dt="2024-03-18T16:38:51.353" v="8450" actId="478"/>
          <ac:spMkLst>
            <pc:docMk/>
            <pc:sldMk cId="3038205359" sldId="2147475042"/>
            <ac:spMk id="29" creationId="{4A086CEC-304F-3DCC-3023-4ED0ECF51E73}"/>
          </ac:spMkLst>
        </pc:spChg>
        <pc:spChg chg="del">
          <ac:chgData name="Sophie Berthelot" userId="c565a096-9d92-4d33-a956-496f047a8049" providerId="ADAL" clId="{0989A060-0772-1148-A21F-101CA8CFA9E7}" dt="2024-03-18T16:38:51.353" v="8450" actId="478"/>
          <ac:spMkLst>
            <pc:docMk/>
            <pc:sldMk cId="3038205359" sldId="2147475042"/>
            <ac:spMk id="38" creationId="{B268D0B4-3370-8483-3557-DA3FC0BDCCDB}"/>
          </ac:spMkLst>
        </pc:spChg>
        <pc:spChg chg="del">
          <ac:chgData name="Sophie Berthelot" userId="c565a096-9d92-4d33-a956-496f047a8049" providerId="ADAL" clId="{0989A060-0772-1148-A21F-101CA8CFA9E7}" dt="2024-03-18T16:38:51.353" v="8450" actId="478"/>
          <ac:spMkLst>
            <pc:docMk/>
            <pc:sldMk cId="3038205359" sldId="2147475042"/>
            <ac:spMk id="39" creationId="{AAFDF0ED-5051-2AB2-C694-DB66FB2DFC6A}"/>
          </ac:spMkLst>
        </pc:spChg>
        <pc:spChg chg="add mod">
          <ac:chgData name="Sophie Berthelot" userId="c565a096-9d92-4d33-a956-496f047a8049" providerId="ADAL" clId="{0989A060-0772-1148-A21F-101CA8CFA9E7}" dt="2024-03-19T09:36:08.903" v="8796" actId="13926"/>
          <ac:spMkLst>
            <pc:docMk/>
            <pc:sldMk cId="3038205359" sldId="2147475042"/>
            <ac:spMk id="40" creationId="{7C9A70BC-0314-04F2-51E6-F3E072CD5C7E}"/>
          </ac:spMkLst>
        </pc:spChg>
        <pc:spChg chg="add mod">
          <ac:chgData name="Sophie Berthelot" userId="c565a096-9d92-4d33-a956-496f047a8049" providerId="ADAL" clId="{0989A060-0772-1148-A21F-101CA8CFA9E7}" dt="2024-03-18T16:48:24.984" v="8508" actId="14100"/>
          <ac:spMkLst>
            <pc:docMk/>
            <pc:sldMk cId="3038205359" sldId="2147475042"/>
            <ac:spMk id="45" creationId="{08C68835-5BD0-A309-2E2D-DBAEF495A74F}"/>
          </ac:spMkLst>
        </pc:spChg>
        <pc:spChg chg="add mod">
          <ac:chgData name="Sophie Berthelot" userId="c565a096-9d92-4d33-a956-496f047a8049" providerId="ADAL" clId="{0989A060-0772-1148-A21F-101CA8CFA9E7}" dt="2024-03-18T16:48:24.984" v="8508" actId="14100"/>
          <ac:spMkLst>
            <pc:docMk/>
            <pc:sldMk cId="3038205359" sldId="2147475042"/>
            <ac:spMk id="46" creationId="{576E1CBB-6747-DC8D-9EA5-A92A85B3648D}"/>
          </ac:spMkLst>
        </pc:spChg>
        <pc:spChg chg="add mod">
          <ac:chgData name="Sophie Berthelot" userId="c565a096-9d92-4d33-a956-496f047a8049" providerId="ADAL" clId="{0989A060-0772-1148-A21F-101CA8CFA9E7}" dt="2024-03-18T16:48:24.984" v="8508" actId="14100"/>
          <ac:spMkLst>
            <pc:docMk/>
            <pc:sldMk cId="3038205359" sldId="2147475042"/>
            <ac:spMk id="47" creationId="{2601B01F-E4ED-796C-3B13-F6FBDE784FCC}"/>
          </ac:spMkLst>
        </pc:spChg>
        <pc:spChg chg="add mod">
          <ac:chgData name="Sophie Berthelot" userId="c565a096-9d92-4d33-a956-496f047a8049" providerId="ADAL" clId="{0989A060-0772-1148-A21F-101CA8CFA9E7}" dt="2024-03-18T16:48:24.984" v="8508" actId="14100"/>
          <ac:spMkLst>
            <pc:docMk/>
            <pc:sldMk cId="3038205359" sldId="2147475042"/>
            <ac:spMk id="48" creationId="{AA345891-4C42-E1FB-BEBC-F7819727C7BC}"/>
          </ac:spMkLst>
        </pc:spChg>
        <pc:spChg chg="add mod">
          <ac:chgData name="Sophie Berthelot" userId="c565a096-9d92-4d33-a956-496f047a8049" providerId="ADAL" clId="{0989A060-0772-1148-A21F-101CA8CFA9E7}" dt="2024-03-21T13:10:00.483" v="8890" actId="1076"/>
          <ac:spMkLst>
            <pc:docMk/>
            <pc:sldMk cId="3038205359" sldId="2147475042"/>
            <ac:spMk id="49" creationId="{F48A623D-551F-E817-C7B9-57E921D0C0BB}"/>
          </ac:spMkLst>
        </pc:spChg>
        <pc:spChg chg="add mod">
          <ac:chgData name="Sophie Berthelot" userId="c565a096-9d92-4d33-a956-496f047a8049" providerId="ADAL" clId="{0989A060-0772-1148-A21F-101CA8CFA9E7}" dt="2024-03-21T13:10:00.008" v="8889" actId="1076"/>
          <ac:spMkLst>
            <pc:docMk/>
            <pc:sldMk cId="3038205359" sldId="2147475042"/>
            <ac:spMk id="50" creationId="{6C710C36-AD6F-1EC9-B603-5C9A4D3AF69F}"/>
          </ac:spMkLst>
        </pc:spChg>
        <pc:spChg chg="add mod">
          <ac:chgData name="Sophie Berthelot" userId="c565a096-9d92-4d33-a956-496f047a8049" providerId="ADAL" clId="{0989A060-0772-1148-A21F-101CA8CFA9E7}" dt="2024-03-21T13:09:58.805" v="8886" actId="1076"/>
          <ac:spMkLst>
            <pc:docMk/>
            <pc:sldMk cId="3038205359" sldId="2147475042"/>
            <ac:spMk id="51" creationId="{FAE428F8-1D69-D3C3-2F10-404B0870E619}"/>
          </ac:spMkLst>
        </pc:spChg>
        <pc:spChg chg="add mod">
          <ac:chgData name="Sophie Berthelot" userId="c565a096-9d92-4d33-a956-496f047a8049" providerId="ADAL" clId="{0989A060-0772-1148-A21F-101CA8CFA9E7}" dt="2024-03-21T13:09:59.426" v="8888" actId="1076"/>
          <ac:spMkLst>
            <pc:docMk/>
            <pc:sldMk cId="3038205359" sldId="2147475042"/>
            <ac:spMk id="52" creationId="{F1E5EBBB-8C0F-17A1-683E-F568E5A8618F}"/>
          </ac:spMkLst>
        </pc:spChg>
        <pc:spChg chg="add del mod">
          <ac:chgData name="Sophie Berthelot" userId="c565a096-9d92-4d33-a956-496f047a8049" providerId="ADAL" clId="{0989A060-0772-1148-A21F-101CA8CFA9E7}" dt="2024-03-18T17:04:27.863" v="8663" actId="478"/>
          <ac:spMkLst>
            <pc:docMk/>
            <pc:sldMk cId="3038205359" sldId="2147475042"/>
            <ac:spMk id="53" creationId="{E41751D4-1B32-31D6-5825-DE767CD68BDF}"/>
          </ac:spMkLst>
        </pc:spChg>
        <pc:spChg chg="add del">
          <ac:chgData name="Sophie Berthelot" userId="c565a096-9d92-4d33-a956-496f047a8049" providerId="ADAL" clId="{0989A060-0772-1148-A21F-101CA8CFA9E7}" dt="2024-03-18T17:09:39.575" v="8758" actId="22"/>
          <ac:spMkLst>
            <pc:docMk/>
            <pc:sldMk cId="3038205359" sldId="2147475042"/>
            <ac:spMk id="55" creationId="{C542DB91-6CDA-8D36-85DB-B326FA2FFE53}"/>
          </ac:spMkLst>
        </pc:spChg>
        <pc:spChg chg="add del">
          <ac:chgData name="Sophie Berthelot" userId="c565a096-9d92-4d33-a956-496f047a8049" providerId="ADAL" clId="{0989A060-0772-1148-A21F-101CA8CFA9E7}" dt="2024-03-18T17:09:47.415" v="8760" actId="22"/>
          <ac:spMkLst>
            <pc:docMk/>
            <pc:sldMk cId="3038205359" sldId="2147475042"/>
            <ac:spMk id="57" creationId="{0DD112F7-1B7A-E961-0616-E764C5E417F5}"/>
          </ac:spMkLst>
        </pc:spChg>
        <pc:spChg chg="add del">
          <ac:chgData name="Sophie Berthelot" userId="c565a096-9d92-4d33-a956-496f047a8049" providerId="ADAL" clId="{0989A060-0772-1148-A21F-101CA8CFA9E7}" dt="2024-03-18T17:10:11.050" v="8768" actId="22"/>
          <ac:spMkLst>
            <pc:docMk/>
            <pc:sldMk cId="3038205359" sldId="2147475042"/>
            <ac:spMk id="59" creationId="{CBEEBE2F-5C4B-23EA-6C90-9EFF45C796F6}"/>
          </ac:spMkLst>
        </pc:spChg>
        <pc:spChg chg="add del">
          <ac:chgData name="Sophie Berthelot" userId="c565a096-9d92-4d33-a956-496f047a8049" providerId="ADAL" clId="{0989A060-0772-1148-A21F-101CA8CFA9E7}" dt="2024-03-18T17:10:09.934" v="8766" actId="22"/>
          <ac:spMkLst>
            <pc:docMk/>
            <pc:sldMk cId="3038205359" sldId="2147475042"/>
            <ac:spMk id="61" creationId="{84AF7C32-A86C-6B71-588B-22C6F0E139AC}"/>
          </ac:spMkLst>
        </pc:spChg>
        <pc:grpChg chg="add mod">
          <ac:chgData name="Sophie Berthelot" userId="c565a096-9d92-4d33-a956-496f047a8049" providerId="ADAL" clId="{0989A060-0772-1148-A21F-101CA8CFA9E7}" dt="2024-03-21T13:10:02.515" v="8893" actId="1076"/>
          <ac:grpSpMkLst>
            <pc:docMk/>
            <pc:sldMk cId="3038205359" sldId="2147475042"/>
            <ac:grpSpMk id="15" creationId="{9A02B229-3B09-9C9D-5AC2-DD5C0F860C18}"/>
          </ac:grpSpMkLst>
        </pc:grpChg>
        <pc:grpChg chg="add del mod">
          <ac:chgData name="Sophie Berthelot" userId="c565a096-9d92-4d33-a956-496f047a8049" providerId="ADAL" clId="{0989A060-0772-1148-A21F-101CA8CFA9E7}" dt="2024-03-18T16:48:45.278" v="8511" actId="478"/>
          <ac:grpSpMkLst>
            <pc:docMk/>
            <pc:sldMk cId="3038205359" sldId="2147475042"/>
            <ac:grpSpMk id="26" creationId="{6293AA4E-8AEA-6C43-5224-73E1DFBD0051}"/>
          </ac:grpSpMkLst>
        </pc:grpChg>
        <pc:grpChg chg="add del mod">
          <ac:chgData name="Sophie Berthelot" userId="c565a096-9d92-4d33-a956-496f047a8049" providerId="ADAL" clId="{0989A060-0772-1148-A21F-101CA8CFA9E7}" dt="2024-03-18T16:41:24.506" v="8456" actId="165"/>
          <ac:grpSpMkLst>
            <pc:docMk/>
            <pc:sldMk cId="3038205359" sldId="2147475042"/>
            <ac:grpSpMk id="30" creationId="{53433275-FF2B-07BF-37AD-0C3E607C6BBF}"/>
          </ac:grpSpMkLst>
        </pc:grpChg>
        <pc:grpChg chg="add mod">
          <ac:chgData name="Sophie Berthelot" userId="c565a096-9d92-4d33-a956-496f047a8049" providerId="ADAL" clId="{0989A060-0772-1148-A21F-101CA8CFA9E7}" dt="2024-03-21T13:09:58.046" v="8884" actId="1076"/>
          <ac:grpSpMkLst>
            <pc:docMk/>
            <pc:sldMk cId="3038205359" sldId="2147475042"/>
            <ac:grpSpMk id="41" creationId="{12592C23-B050-994B-9AF8-165E066F1B55}"/>
          </ac:grpSpMkLst>
        </pc:grpChg>
        <pc:picChg chg="del">
          <ac:chgData name="Sophie Berthelot" userId="c565a096-9d92-4d33-a956-496f047a8049" providerId="ADAL" clId="{0989A060-0772-1148-A21F-101CA8CFA9E7}" dt="2024-03-18T16:36:58.046" v="8424" actId="478"/>
          <ac:picMkLst>
            <pc:docMk/>
            <pc:sldMk cId="3038205359" sldId="2147475042"/>
            <ac:picMk id="3" creationId="{8E4D692A-628B-F0ED-D084-017FABAE3CF4}"/>
          </ac:picMkLst>
        </pc:picChg>
        <pc:picChg chg="del">
          <ac:chgData name="Sophie Berthelot" userId="c565a096-9d92-4d33-a956-496f047a8049" providerId="ADAL" clId="{0989A060-0772-1148-A21F-101CA8CFA9E7}" dt="2024-03-18T16:36:58.046" v="8424" actId="478"/>
          <ac:picMkLst>
            <pc:docMk/>
            <pc:sldMk cId="3038205359" sldId="2147475042"/>
            <ac:picMk id="4" creationId="{F2091A3F-C6AF-F9B7-C67C-CCE69D635EA5}"/>
          </ac:picMkLst>
        </pc:picChg>
        <pc:picChg chg="add del mod">
          <ac:chgData name="Sophie Berthelot" userId="c565a096-9d92-4d33-a956-496f047a8049" providerId="ADAL" clId="{0989A060-0772-1148-A21F-101CA8CFA9E7}" dt="2024-03-18T16:37:26.299" v="8429" actId="478"/>
          <ac:picMkLst>
            <pc:docMk/>
            <pc:sldMk cId="3038205359" sldId="2147475042"/>
            <ac:picMk id="7" creationId="{B9CFC4DE-2816-CA76-D7EE-8754B860922B}"/>
          </ac:picMkLst>
        </pc:picChg>
        <pc:picChg chg="del">
          <ac:chgData name="Sophie Berthelot" userId="c565a096-9d92-4d33-a956-496f047a8049" providerId="ADAL" clId="{0989A060-0772-1148-A21F-101CA8CFA9E7}" dt="2024-03-18T16:36:58.046" v="8424" actId="478"/>
          <ac:picMkLst>
            <pc:docMk/>
            <pc:sldMk cId="3038205359" sldId="2147475042"/>
            <ac:picMk id="8" creationId="{954A4A3B-A2E4-CAFC-E882-ECBE9D7605FF}"/>
          </ac:picMkLst>
        </pc:picChg>
        <pc:picChg chg="add mod">
          <ac:chgData name="Sophie Berthelot" userId="c565a096-9d92-4d33-a956-496f047a8049" providerId="ADAL" clId="{0989A060-0772-1148-A21F-101CA8CFA9E7}" dt="2024-03-18T16:38:14.972" v="8444" actId="164"/>
          <ac:picMkLst>
            <pc:docMk/>
            <pc:sldMk cId="3038205359" sldId="2147475042"/>
            <ac:picMk id="12" creationId="{0EC5048C-958F-CF57-7610-A280B5115817}"/>
          </ac:picMkLst>
        </pc:picChg>
        <pc:picChg chg="add mod topLvl">
          <ac:chgData name="Sophie Berthelot" userId="c565a096-9d92-4d33-a956-496f047a8049" providerId="ADAL" clId="{0989A060-0772-1148-A21F-101CA8CFA9E7}" dt="2024-03-21T13:10:01.005" v="8891" actId="1076"/>
          <ac:picMkLst>
            <pc:docMk/>
            <pc:sldMk cId="3038205359" sldId="2147475042"/>
            <ac:picMk id="19" creationId="{3B5485A5-E6A6-6745-632E-1FCE7222B899}"/>
          </ac:picMkLst>
        </pc:picChg>
        <pc:picChg chg="del mod topLvl">
          <ac:chgData name="Sophie Berthelot" userId="c565a096-9d92-4d33-a956-496f047a8049" providerId="ADAL" clId="{0989A060-0772-1148-A21F-101CA8CFA9E7}" dt="2024-03-18T16:41:28.422" v="8458" actId="478"/>
          <ac:picMkLst>
            <pc:docMk/>
            <pc:sldMk cId="3038205359" sldId="2147475042"/>
            <ac:picMk id="31" creationId="{BC5C064B-FDBE-0B7A-1C39-15C224D9003C}"/>
          </ac:picMkLst>
        </pc:picChg>
        <pc:picChg chg="del mod topLvl">
          <ac:chgData name="Sophie Berthelot" userId="c565a096-9d92-4d33-a956-496f047a8049" providerId="ADAL" clId="{0989A060-0772-1148-A21F-101CA8CFA9E7}" dt="2024-03-18T16:41:29.329" v="8460" actId="478"/>
          <ac:picMkLst>
            <pc:docMk/>
            <pc:sldMk cId="3038205359" sldId="2147475042"/>
            <ac:picMk id="32" creationId="{141DC191-ACC1-F03D-1F73-1B83A4F9AAE2}"/>
          </ac:picMkLst>
        </pc:picChg>
        <pc:picChg chg="del mod topLvl">
          <ac:chgData name="Sophie Berthelot" userId="c565a096-9d92-4d33-a956-496f047a8049" providerId="ADAL" clId="{0989A060-0772-1148-A21F-101CA8CFA9E7}" dt="2024-03-18T16:41:34.537" v="8461" actId="478"/>
          <ac:picMkLst>
            <pc:docMk/>
            <pc:sldMk cId="3038205359" sldId="2147475042"/>
            <ac:picMk id="33" creationId="{E5E3C9EF-E307-4962-3E1E-68A5D80A8999}"/>
          </ac:picMkLst>
        </pc:picChg>
        <pc:picChg chg="del mod topLvl">
          <ac:chgData name="Sophie Berthelot" userId="c565a096-9d92-4d33-a956-496f047a8049" providerId="ADAL" clId="{0989A060-0772-1148-A21F-101CA8CFA9E7}" dt="2024-03-18T16:41:27.243" v="8457" actId="478"/>
          <ac:picMkLst>
            <pc:docMk/>
            <pc:sldMk cId="3038205359" sldId="2147475042"/>
            <ac:picMk id="34" creationId="{A226B5D8-D24D-3E31-1DB1-EA4990CBE816}"/>
          </ac:picMkLst>
        </pc:picChg>
        <pc:picChg chg="del mod topLvl">
          <ac:chgData name="Sophie Berthelot" userId="c565a096-9d92-4d33-a956-496f047a8049" providerId="ADAL" clId="{0989A060-0772-1148-A21F-101CA8CFA9E7}" dt="2024-03-18T16:41:28.594" v="8459" actId="478"/>
          <ac:picMkLst>
            <pc:docMk/>
            <pc:sldMk cId="3038205359" sldId="2147475042"/>
            <ac:picMk id="35" creationId="{B6298324-9440-BA36-D27C-00CF2ECE2B98}"/>
          </ac:picMkLst>
        </pc:picChg>
        <pc:picChg chg="mod topLvl">
          <ac:chgData name="Sophie Berthelot" userId="c565a096-9d92-4d33-a956-496f047a8049" providerId="ADAL" clId="{0989A060-0772-1148-A21F-101CA8CFA9E7}" dt="2024-03-18T16:41:43.783" v="8464" actId="164"/>
          <ac:picMkLst>
            <pc:docMk/>
            <pc:sldMk cId="3038205359" sldId="2147475042"/>
            <ac:picMk id="36" creationId="{29B2E3D5-8ECE-EC65-B1DA-CFD921C63674}"/>
          </ac:picMkLst>
        </pc:picChg>
        <pc:picChg chg="mod topLvl">
          <ac:chgData name="Sophie Berthelot" userId="c565a096-9d92-4d33-a956-496f047a8049" providerId="ADAL" clId="{0989A060-0772-1148-A21F-101CA8CFA9E7}" dt="2024-03-18T16:41:43.783" v="8464" actId="164"/>
          <ac:picMkLst>
            <pc:docMk/>
            <pc:sldMk cId="3038205359" sldId="2147475042"/>
            <ac:picMk id="37" creationId="{B3DAE483-C96D-739F-7761-6BB31EC26993}"/>
          </ac:picMkLst>
        </pc:picChg>
        <pc:picChg chg="del">
          <ac:chgData name="Sophie Berthelot" userId="c565a096-9d92-4d33-a956-496f047a8049" providerId="ADAL" clId="{0989A060-0772-1148-A21F-101CA8CFA9E7}" dt="2024-03-18T16:38:51.353" v="8450" actId="478"/>
          <ac:picMkLst>
            <pc:docMk/>
            <pc:sldMk cId="3038205359" sldId="2147475042"/>
            <ac:picMk id="42" creationId="{EBEE4754-2F08-AD1E-1502-62E1DC78C7AF}"/>
          </ac:picMkLst>
        </pc:picChg>
        <pc:picChg chg="add mod">
          <ac:chgData name="Sophie Berthelot" userId="c565a096-9d92-4d33-a956-496f047a8049" providerId="ADAL" clId="{0989A060-0772-1148-A21F-101CA8CFA9E7}" dt="2024-03-18T16:48:24.984" v="8508" actId="14100"/>
          <ac:picMkLst>
            <pc:docMk/>
            <pc:sldMk cId="3038205359" sldId="2147475042"/>
            <ac:picMk id="43" creationId="{00091D2D-BCBB-2E41-4719-BFB8DC23BD81}"/>
          </ac:picMkLst>
        </pc:picChg>
        <pc:picChg chg="del">
          <ac:chgData name="Sophie Berthelot" userId="c565a096-9d92-4d33-a956-496f047a8049" providerId="ADAL" clId="{0989A060-0772-1148-A21F-101CA8CFA9E7}" dt="2024-03-18T16:36:58.046" v="8424" actId="478"/>
          <ac:picMkLst>
            <pc:docMk/>
            <pc:sldMk cId="3038205359" sldId="2147475042"/>
            <ac:picMk id="1026" creationId="{0D2C7174-1C0A-C7A6-C5D0-BBC3D2D00438}"/>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39:43.819"/>
    </inkml:context>
    <inkml:brush xml:id="br0">
      <inkml:brushProperty name="width" value="0.35" units="cm"/>
      <inkml:brushProperty name="height" value="0.35" units="cm"/>
      <inkml:brushProperty name="color" value="#FFFFFF"/>
    </inkml:brush>
  </inkml:definitions>
  <inkml:trace contextRef="#ctx0" brushRef="#br0">6624 1 24575,'-94'32'0,"1"1"0,20-12 0,-22 15 0,10-2 0,61-25 0,1 0 0,6 0 0,-1 0 0,0 0 0,0 0 0,0 0 0,1-1 0,-1 1 0,0 0 0,5 0 0,-4-1 0,3 1 0,1-1 0,-4 1 0,4-1 0,-5 1 0,4 0 0,-7 0 0,6-1 0,-8 6 0,5-5 0,1 4 0,-1 0 0,4-4 0,-2 4 0,2-5 0,-4 1 0,0 0 0,1 0 0,-1 0 0,0 0 0,5-1 0,-9 1 0,11-1 0,-10 1 0,7 0 0,-4 0 0,1 0 0,-1-1 0,4 1 0,-2 0 0,2-1 0,1 1 0,-4-1 0,3 1 0,-3 0 0,-1-1 0,0 1 0,0 0 0,1 0 0,-1 0 0,0 0 0,-5 0 0,8-1 0,-6 1 0,7 0 0,-4 0 0,5-1 0,-4 1 0,4-1 0,-1 1 0,-3 0 0,4-1 0,-5 5 0,0-3 0,1 2 0,-1-3 0,0 0 0,0 4 0,0-3 0,1 2 0,-1 1 0,0 1 0,-5 0 0,4 3 0,-9-2 0,9 2 0,-4-2 0,1 2 0,3-3 0,-9 1 0,9 2 0,-4-3 0,0 0 0,4 3 0,-9-2 0,9 3 0,-9 1 0,9-1 0,-10 6 0,4-4 0,0 4 0,-3-4 0,9-3 0,-9 3 0,9-6 0,-9 4 0,9-8 0,-4 3 0,6 0 0,-6-3 0,4 7 0,-9-6 0,9 5 0,-4-5 0,5 5 0,0-2 0,-4 0 0,6 3 0,-5-7 0,7 7 0,0-8 0,-2 4 0,6-1 0,-7-2 0,7 7 0,-7-7 0,8 6 0,-8-6 0,3 7 0,0-8 0,-2 8 0,2-8 0,0 8 0,-3-7 0,4 2 0,-5 1 0,0-3 0,0 7 0,0-4 0,1 5 0,-6 1 0,-1-1 0,0 1 0,-5 5 0,4-4 0,-5 5 0,-1 0 0,2-4 0,4 3 0,-4 1 0,9-6 0,-10 11 0,11-11 0,-12 11 0,12-11 0,-11 12 0,4-6 0,-6 7 0,1-1 0,-1 1 0,0 0 0,6-2 0,-5 2 0,4 5 0,0-5 0,3 1 0,0-4 0,0-2 0,-8 5 0,0 0 0,-14 14 0,12-17 0,-6 15 0,12-24 0,8 3 0,-3-5 0,5 0 0,0-4 0,1 2 0,-1-2 0,-5 5 0,8-2 0,-12-2 0,16 2 0,-11-3 0,8 4 0,-4-4 0,1 2 0,-1-2 0,0 0 0,4 2 0,-3-2 0,3 4 0,-3-1 0,-1-3 0,0 3 0,5-8 0,-4 8 0,3-4 0,-3 5 0,-1 0 0,0-5 0,0 4 0,0-3 0,5 3 0,-4 1 0,3 0 0,-4-1 0,0-3 0,4 3 0,-2-3 0,2 3 0,0 1 0,-3 0 0,7-1 0,-7 1 0,4 0 0,-1-1 0,-3 1 0,3 0 0,0-1 0,-3 1 0,7 0 0,-6-1 0,6-3 0,-7 2 0,8-7 0,-4 8 0,1-4 0,2 1 0,-6 2 0,6-7 0,-2 4 0,0-1 0,2-3 0,-2 7 0,3-6 0,-3 6 0,2-7 0,-2 8 0,3-8 0,-3 7 0,3-6 0,-4 6 0,5-7 0,-1 8 0,0-4 0,-4 5 0,4-5 0,-8 4 0,7-4 0,-6 5 0,6-5 0,-7 9 0,3-8 0,-1 9 0,-2-5 0,8-1 0,-8 1 0,7 0 0,-7-1 0,7 6 0,-7-4 0,3 4 0,0-6 0,-3 1 0,7 5 0,-7-4 0,2 9 0,1-9 0,-5 8 0,5-8 0,-5 9 0,5-4 0,-5 5 0,5-5 0,-6 4 0,6-9 0,-4 8 0,4-8 0,-1 4 0,-1-5 0,6-1 0,-7 1 0,7 5 0,-7-4 0,2 9 0,1-10 0,-4 5 0,3 0 0,1-4 0,-4 9 0,3-4 0,-4 5 0,-6 1 0,-3 7 0,2-5 0,-7 12 0,6-12 0,-6 6 0,7-8 0,1 0 0,6-1 0,-1 0 0,5 0 0,1 1 0,8-5 0,-2 3 0,-2-2 0,-15 29 0,-4-13 0,-4 27 0,6-23 0,5 2 0,1-11 0,0 4 0,1-5 0,0 0 0,3 5 0,-1-10 0,7 3 0,-8-5 0,8 1 0,-7-1 0,7 0 0,-3 0 0,4 0 0,1-5 0,-1-2 0,5-4 0,-3 5 0,3-4 0,-4 3 0,0-4 0,-1 5 0,1-4 0,0 3 0,0-4 0,0 0 0,0 5 0,0-5 0,-1 5 0,5 0 0,-7-4 0,6 9 0,-7-4 0,3 5 0,0 0 0,1-5 0,-1 3 0,1-3 0,3 5 0,-2-5 0,7 4 0,-7-9 0,7 9 0,-7-4 0,6 5 0,-2-5 0,0 4 0,3-4 0,-4 0 0,1 3 0,3-3 0,-4 5 0,1 0 0,3 1 0,-8-1 0,8 0 0,-7 0 0,6 0 0,-6 0 0,7-5 0,-8 3 0,8-3 0,-7 0 0,7 4 0,-7-9 0,7 4 0,-3-5 0,0-1 0,3 1 0,-3 0 0,0-1 0,3 1 0,-3 0 0,0-1 0,3 1 0,-7 0 0,7-1 0,-3 1 0,4 0 0,-4-1 0,3 1 0,-3 0 0,4-1 0,0 1 0,0 0 0,0 4 0,0-3 0,0 9 0,0-9 0,0 9 0,0-9 0,0 8 0,0-8 0,0 9 0,0-4 0,0 0 0,0 4 0,0-4 0,0 11 0,0-5 0,0 5 0,0 0 0,0-4 0,0 3 0,0 1 0,0-4 0,0 4 0,0 0 0,0 1 0,0 0 0,4 5 0,2-10 0,0 4 0,2-6 0,-2 0 0,3 0 0,-3 0 0,2-5 0,-3 3 0,4-8 0,1 9 0,-1-9 0,0 4 0,0 0 0,0-5 0,1 10 0,-1-9 0,4 9 0,2-4 0,0 5 0,3 0 0,-3-5 0,0 4 0,2-4 0,-2 5 0,0-5 0,2-2 0,-7-4 0,-1-5 0,-5 9 0,0-8 0,5 14 0,10 9 0,-3-10 0,2 14 0,-8-18 0,-1 1 0,5 4 0,-4-9 0,4 9 0,-5-9 0,0 4 0,-1-10 0,1 4 0,-1-8 0,1 7 0,-1-7 0,0 4 0,1-1 0,-1-3 0,1 8 0,-1-8 0,0 7 0,0-7 0,1 8 0,-1-8 0,1 3 0,-1 0 0,0-2 0,0 2 0,0-4 0,0 0 0,0 0 0,1 4 0,-1-3 0,0 3 0,0-4 0,0 0 0,4 1 0,-2-1 0,6 1 0,-7-1 0,8 4 0,-4-2 0,5 2 0,-1-3 0,1 0 0,0 0 0,-1 0 0,-3-1 0,7 1 0,-6 0 0,8 0 0,-6 0 0,1 0 0,0 0 0,-1-1 0,1 1 0,0 0 0,5 0 0,-5-4 0,5 0 0,-5-1 0,-1 0 0,1 1 0,0 3 0,-1-7 0,-3 7 0,2-7 0,-6 2 0,6 1 0,-3 1 0,1 0 0,2 3 0,-7-7 0,8 3 0,-8-1 0,8-2 0,-8 6 0,7-6 0,-7 6 0,8-2 0,-8 0 0,8 2 0,-4-2 0,5 0 0,-1 3 0,1-7 0,0 7 0,-1-7 0,1 3 0,0-4 0,-1 4 0,1-3 0,-5 3 0,4 0 0,-4-4 0,1 8 0,2-3 0,-2-1 0,3 4 0,1-7 0,0 7 0,-5-7 0,4 7 0,-4-7 0,5 7 0,-1-7 0,1 3 0,0 0 0,-5-4 0,4 4 0,-8 0 0,7-3 0,-2 2 0,-1 1 0,4-3 0,-4 6 0,5-6 0,-1 7 0,-3-7 0,2 3 0,-2 0 0,-1-3 0,4 7 0,-8-7 0,7 7 0,-2-7 0,3 3 0,-3-1 0,2-2 0,-7 3 0,8-4 0,-8 0 0,3 0 0,-4 0 0,3 0 0,7 0 0,-1 0 0,11 0 0,2 4 0,1 2 0,3 4 0,-5-1 0,1 1 0,-1 0 0,0-1 0,0 1 0,0 0 0,6 0 0,-5-5 0,0 4 0,-2-4 0,-4 0 0,5 4 0,-5-4 0,-2 0 0,1 3 0,-4-7 0,4 8 0,0-8 0,-5 3 0,5-1 0,0-2 0,-4 7 0,4-7 0,-1 8 0,-3-8 0,4 7 0,-5-7 0,4 7 0,-3-7 0,9 8 0,-9-8 0,9 7 0,-4-7 0,5 8 0,0-8 0,-5 7 0,4-2 0,-4-1 0,5 3 0,0-2 0,0-1 0,0 4 0,0-8 0,0 7 0,6-2 0,-5 0 0,5 3 0,0-4 0,-5 5 0,-8-4 0,-9-2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2.840"/>
    </inkml:context>
    <inkml:brush xml:id="br0">
      <inkml:brushProperty name="width" value="0.35" units="cm"/>
      <inkml:brushProperty name="height" value="0.35" units="cm"/>
      <inkml:brushProperty name="color" value="#FFFFFF"/>
    </inkml:brush>
  </inkml:definitions>
  <inkml:trace contextRef="#ctx0" brushRef="#br0">0 1 24575,'16'42'0,"0"-2"0,9-6 0,2-1 0,9 8 0,0 1 0,8 6 0,-4 6 0,9 2 0,-3 4 0,11 2 0,-6-5 0,6-1 0,-18-17 0,3 7 0,-6-13 0,-4 3 0,3-6 0,-16-11 0,0-3 0,-12-9 0,-1-4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3:16.763"/>
    </inkml:context>
    <inkml:brush xml:id="br0">
      <inkml:brushProperty name="width" value="0.35" units="cm"/>
      <inkml:brushProperty name="height" value="0.35" units="cm"/>
      <inkml:brushProperty name="color" value="#FFFFFF"/>
    </inkml:brush>
  </inkml:definitions>
  <inkml:trace contextRef="#ctx0" brushRef="#br0">1234 942 24575,'0'-26'0,"0"-2"0,0 12 0,0 0 0,0-10 0,0 14 0,0-14 0,-5 15 0,4-9 0,-8 4 0,8-11 0,-4 10 0,1-9 0,3 10 0,-4-5 0,5-1 0,0 6 0,0 2 0,-10-1 0,8-1 0,-12 0 0,13-4 0,-3 9 0,0-4 0,-2 1 0,-4 3 0,0-4 0,1 5 0,-1 1 0,0-1 0,1 5 0,-1-4 0,0 4 0,1-5 0,-1 1 0,0 3 0,-4-3 0,3 4 0,-4-5 0,0 4 0,4-2 0,-8 2 0,2 0 0,1-3 0,-3 8 0,3-8 0,-6 3 0,1 1 0,0-5 0,5 9 0,-4-9 0,9 9 0,-8-8 0,8 8 0,-9-9 0,9 9 0,-9-9 0,9 9 0,-9-8 0,9 8 0,-3-8 0,-1 8 0,4-8 0,-4 8 0,5-8 0,1 8 0,-1-3 0,1 0 0,-1 3 0,1-4 0,-1 5 0,1 0 0,-1 0 0,0 0 0,-4 0 0,3 0 0,-4 0 0,0 0 0,4 0 0,-9 0 0,10 0 0,-10 0 0,4 0 0,-6 0 0,1 5 0,0 1 0,0 4 0,5 0 0,-4 1 0,4-6 0,0 4 0,1-4 0,6 1 0,-1 2 0,0-7 0,1 3 0,0 1 0,0-4 0,-1 7 0,5-3 0,-3 5 0,3-5 0,0 3 0,-3-3 0,3 1 0,-4 2 0,-1-7 0,5 7 0,-8-7 0,6 8 0,-6-8 0,3 3 0,1-4 0,-1 0 0,1 0 0,-1 0 0,1 0 0,17-22 0,16-2 0,11-14 0,17-1 0,18-12 0,-11 13 0,19-19 0,-35 36 0,-5-3 0,-11 12 0,-11 2 0,3 0 0,-8 4 0,4 2 0,-6 4 0,1 0 0,-1 0 0,1 0 0,4 0 0,-3 0 0,4 0 0,-6 0 0,6 0 0,-5 0 0,10 0 0,-9 0 0,9 0 0,-4 0 0,-1 0 0,5 0 0,-9 0 0,9 0 0,-10 0 0,10 0 0,-9 0 0,9 0 0,-5 0 0,6 0 0,-5 0 0,4 0 0,-9 0 0,9 0 0,-10 0 0,5 0 0,0 0 0,-5 0 0,5 0 0,-1 0 0,-3 0 0,9 4 0,-9 2 0,8 4 0,-8 0 0,9 0 0,-9 0 0,3 0 0,-4-1 0,0 6 0,-1-5 0,-3 5 0,-2-6 0,-4 1 0,0-1 0,0 1 0,0-1 0,0 1 0,0-1 0,0 1 0,-15 0 0,-4 6 0,-16 2 0,-7 0 0,-1 5 0,0-10 0,-6 5 0,6 0 0,-1-5 0,3 5 0,6-12 0,0 0 0,1-1 0,-1-4 0,6 4 0,2-5 0,6 0 0,0 0 0,0 0 0,0 0 0,5 0 0,-4 5 0,4-4 0,0 8 0,-4-8 0,4 8 0,0-4 0,-4 5 0,9 0 0,-4 0 0,1 0 0,3 0 0,-4-1 0,5 1 0,1-1 0,-1 1 0,0-1 0,1 1 0,3-1 0,-2 1 0,3-1 0,-1 1 0,-2-1 0,2 1 0,1-1 0,-4 1 0,4 4 0,-5-3 0,4 9 0,-3-4 0,8 5 0,-8-5 0,8 3 0,-4-3 0,5 0 0,0-1 0,0-1 0,0-3 0,0 4 0,0-6 0,0 6 0,0-4 0,0 3 0,5-4 0,0 4 0,5-3 0,0 4 0,5-5 0,-5-1 0,5 1 0,-1 0 0,-3 0 0,4 0 0,-1 0 0,-3-1 0,4 1 0,-6 0 0,6-5 0,-4 3 0,3-7 0,-4 8 0,4-8 0,-3 7 0,4-7 0,-1 4 0,-3-5 0,9 0 0,-9 0 0,8 0 0,-3 0 0,0 0 0,4 0 0,-4 0 0,0 0 0,3-10 0,-3 3 0,0-13 0,0 4 0,-6-6 0,1 1 0,5-6 0,-4 5 0,4-6 0,-5 1 0,-1 5 0,2-12 0,-2 12 0,-4 0 0,4 2 0,-9 9 0,4-4 0,-5 6 0,4-1 0,1 1 0,4-1 0,0 1 0,0 4 0,1-3 0,4 2 0,2 0 0,5-3 0,0 8 0,0-4 0,6 5 0,2 0 0,-1 0 0,-1 0 0,-6 0 0,0 0 0,0 5 0,-5 0 0,-1 5 0,-6-1 0,1 1 0,-1-1 0,-4 6 0,4-4 0,-8 3 0,3 1 0,-4 1 0,0 5 0,0 0 0,0 0 0,-5 6 0,-6-5 0,-7 11 0,-4-4 0,-1 5 0,1-5 0,-8 5 0,7-11 0,-6 12 0,7-13 0,0 5 0,1-11 0,5 4 0,-4-8 0,3 8 0,-4-9 0,5 4 0,-4 0 0,4 1 0,0 0 0,-4 4 0,10-10 0,-5 5 0,5-5 0,1-1 0,-1 1 0,5-1 0,-4 0 0,8 1 0,-3-1 0,-1 1 0,4-1 0,-8 6 0,8-4 0,-4 3 0,1 1 0,2-4 0,-2 3 0,4-4 0,0-1 0,0 1 0,0-1 0,0 1 0,0-1 0,0 1 0,0 4 0,0-3 0,0 4 0,0-6 0,0 1 0,0-1 0,0 1 0,4-1 0,1 1 0,4-1 0,0 0 0,1 0 0,-5 1 0,3-1 0,-2 1 0,3-1 0,-4 1 0,4 4 0,-3-3 0,4 9 0,-5-4 0,5 4 0,-9 1 0,8 0 0,-8 0 0,4 0 0,-5 0 0,0 0 0,5 0 0,-4-5 0,3 4 0,-4-9 0,0 3 0,0 1 0,0-4 0,0 3 0,0-4 0,0-1 0,0 1 0,0-1 0,0 1 0,0-1 0,-4 1 0,-1-1 0,-5 1 0,1-1 0,-1 1 0,-5 0 0,4-1 0,-9 2 0,4-1 0,-5 0 0,0 1 0,0-5 0,0 3 0,-6-3 0,4 0 0,-4-1 0,6-5 0,0 0 0,5 0 0,1 0 0,0 0 0,4 0 0,-4 0 0,6-4 0,4-6 0,1-1 0,-1-9 0,4 9 0,-4-3 0,5 4 0,0-5 0,0 5 0,0-5 0,-4 10 0,3 32 0,-3-10 0,4 26 0,0-16 0,0 1 0,0 7 0,0-1 0,0 1 0,0-7 0,0 5 0,0-10 0,5 10 0,1-11 0,5 5 0,4-6 0,2 0 0,4-5 0,0 4 0,6-8 0,-5 4 0,5-5 0,-6-1 0,0 1 0,-5-1 0,4 0 0,-10-5 0,10 0 0,-9-5 0,9 0 0,-10 0 0,5 0 0,0 0 0,-5 0 0,5 0 0,0 0 0,-5 0 0,10-9 0,-4-3 0,0-4 0,4-10 0,-4 9 0,6-11 0,0 1 0,-1 5 0,9-13 0,-12 12 0,9-6 0,-10 8 0,4 0 0,-5 0 0,-1 0 0,0 4 0,-3-2 0,8 7 0,-9-8 0,4 8 0,0-3 0,-4 0 0,9 4 0,-9-4 0,4-1 0,-5 6 0,0-5 0,-1 9 0,1-2 0,-1 3 0,1-5 0,-1 0 0,1 5 0,-5-4 0,4 4 0,-4-5 0,4 1 0,1-1 0,-1 1 0,0-1 0,1 1 0,-1-1 0,-4 1 0,3 4 0,-3-8 0,1 7 0,-2-8 0,0 9 0,-3-9 0,7 12 0,-7-17 0,8 17 0,-8-12 0,3 5 0,-4-2 0,0-3 0,0 5 0,0-1 0,0 0 0,0 1 0,0-1 0,-4 0 0,-2-4 0,-4 3 0,0-4 0,1 10 0,-6-4 0,4 3 0,-9 0 0,4 2 0,0 0 0,-4 3 0,4-4 0,0 1 0,1 3 0,1-3 0,3 4 0,-4 0 0,6 0 0,0 0 0,0 0 0,-1 0 0,1 4 0,-1 1 0,1 5 0,-1 4 0,-1 2 0,-4 5 0,3 6 0,-4-4 0,1 4 0,2 0 0,-2-5 0,4 5 0,0-6 0,1 0 0,4-5 0,-3-1 0,8-1 0,-8-3 0,8 9 0,-3-9 0,4 8 0,-5-8 0,4 9 0,-3-4 0,4 5 0,0 0 0,0 6 0,0-5 0,0 5 0,0-6 0,0 6 0,0-4 0,0 10 0,0-11 0,0 11 0,0-10 0,0 10 0,5-5 0,-3 7 0,8-1 0,-9 1 0,4-1 0,-5-5 0,0-7 0,0-3 0,0-8 0,4 4 0,-3-6 0,7-4 0,2 0 0,0-5 0,4 0 0,-5-5 0,6-5 0,2-12 0,4-1 0,1-4 0,0 0 0,-1 4 0,-4-10 0,3 11 0,-7-12 0,7 12 0,-8-5 0,3 5 0,-4 1 0,-1 0 0,1 0 0,-1 5 0,0 1 0,-1 6 0,-4-1 0,4 5 0,-8-8 0,7 11 0,6 22 0,-6 3 0,10 25 0,-17-7 0,4 2 0,-5 52 0,0-34 0,0 27 0,0-39 0,0-13 0,0 5 0,0-6 0,0-1 0,0 1 0,0 0 0,0 6 0,-5-5 0,-1 0 0,-6-3 0,1-5 0,4 7 0,-2-7 0,2 5 0,-4-10 0,0 4 0,1-6 0,-1 0 0,-4 0 0,3 0 0,-3 0 0,4 0 0,-4 0 0,3 0 0,-8 0 0,8 0 0,-8 0 0,4 0 0,-1 0 0,-3 0 0,4 0 0,-6 6 0,6-10 0,-1 9 0,3-10 0,2 5 0,-8-5 0,8 4 0,-3-9 0,0 4 0,4 0 0,-9-4 0,8 4 0,-3 0 0,0-4 0,4 4 0,-4-5 0,5 0 0,1-5 0,-6 4 0,4-8 0,-4 8 0,6-8 0,-1 3 0,0-4 0,1 4 0,4-20 0,1-6 0,4-17 0,0-9 0,18-35 0,-2 23 0,17-29 0,-7 31 0,-1 6 0,1-7 0,-1 9 0,-1 7 0,-5 1 0,2 7 0,-8 7 0,8-5 0,-9 10 0,4-4 0,-5 6 0,-1 0 0,1-1 0,4 1 0,-4 5 0,4-4 0,-5 4 0,0 0 0,1-4 0,-2 14 0,1-8 0,-1 9 0,-9 30 0,3-7 0,-21 46 0,9-18 0,-10 19 0,-6 18 0,8-10 0,-8 17 0,12-30 0,0-9 0,0-2 0,7-13 0,-5 0 0,5-3 0,0-11 0,-4 5 0,9-6 0,-4 0 0,5-5 0,-5 4 0,4-4 0,-3 0 0,4-2 0,0-4 0,0-1 0,0 0 0,0 0 0,0 0 0,0 0 0,0 0 0,0 1 0,0-1 0,0 1 0,0-1 0,0 0 0,12-4 0,-5-1 0,15-4 0,-6 0 0,5-5 0,0-5 0,0-7 0,6-5 0,-4 1 0,5-7 0,-7 5 0,2-10 0,-6 5 0,-1-1 0,-5-4 0,0 10 0,0-4 0,-1 6 0,-4 0 0,-1 5 0,-5-4 0,0 9 0,0-4 0,0 5 0,0 1 0,0-1 0,0 1 0,0-6 0,0 4 0,0-4 0,0 0 0,0 5 0,0-5 0,0 5 0,0 1 0,0-6 0,0 4 0,0-9 0,0 4 0,0-5 0,0 0 0,0-6 0,0-2 0,0-6 0,0-6 0,0 4 0,0-4 0,0-1 0,0 6 0,0-13 0,5 13 0,1-6 0,6 7 0,-6 16 0,-1 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3:24.996"/>
    </inkml:context>
    <inkml:brush xml:id="br0">
      <inkml:brushProperty name="width" value="0.35" units="cm"/>
      <inkml:brushProperty name="height" value="0.35" units="cm"/>
      <inkml:brushProperty name="color" value="#FFFFFF"/>
    </inkml:brush>
  </inkml:definitions>
  <inkml:trace contextRef="#ctx0" brushRef="#br0">1055 0 24575,'-26'0'0,"-1"0"0,16 0 0,-15 0 0,13 0 0,-18 0 0,13 0 0,-9 0 0,6 0 0,0 0 0,-1 0 0,-5 0 0,5 0 0,-5 0 0,5 0 0,-5 11 0,5-9 0,-6 18 0,7-18 0,0 17 0,0-12 0,-6 14 0,4-10 0,1 5 0,2-10 0,4 7 0,-5-6 0,0 8 0,5-4 0,-4-1 0,9-5 0,-3 4 0,-1-3 0,4-1 0,-4 4 0,6-4 0,-1 1 0,0-2 0,1 0 0,-1 1 0,-5 1 0,4-2 0,-3 0 0,4-3 0,0 8 0,1-8 0,-6 8 0,4-8 0,-4 8 0,6-4 0,-1 0 0,0 4 0,1-4 0,-1 4 0,0 1 0,1-5 0,3 4 0,-2-4 0,3 4 0,-5 1 0,0-1 0,5 1 0,-4-1 0,4 1 0,-5-1 0,1 1 0,3-1 0,-2-3 0,7 6 0,-4-6 0,5 7 0,5-4 0,5 1 0,6 0 0,11 6 0,1-3 0,7 8 0,6-7 0,-4 7 0,11-7 0,-12 3 0,6-5 0,-1 0 0,-4-1 0,-2-4 0,-2-2 0,-4-5 0,5 0 0,1 0 0,-1 0 0,1 0 0,-1 0 0,1 0 0,-1 0 0,-5 0 0,4 0 0,-11 0 0,11 0 0,-10 0 0,4 0 0,-6 0 0,0 0 0,-5 0 0,-2 0 0,-4 0 0,-1 0 0,1 0 0,-1 0 0,1 0 0,-1 0 0,0 0 0,1-9 0,0 2 0,-5-13 0,4 4 0,-8-5 0,4 0 0,-5 0 0,0 0 0,0-6 0,0 4 0,0-10 0,0 10 0,0-4 0,0 0 0,0 4 0,-5-4 0,0 11 0,-5 1 0,0 1 0,0 7 0,0-7 0,0 13 0,1-3 0,-6 4 0,4 0 0,-4 0 0,0 0 0,4 0 0,-8 0 0,8 0 0,-9 0 0,4 5 0,-5 0 0,0 6 0,5-1 0,-4 0 0,4 0 0,-6 1 0,6-1 0,-3 0 0,8 0 0,-4 0 0,0 0 0,-1 0 0,0 0 0,-4 0 0,9 0 0,-8-4 0,8 2 0,-9-2 0,9-1 0,-4 4 0,5-8 0,1 3 0,30 9 0,-15-10 0,31 15 0,-22-17 0,15 8 0,-12-4 0,10 0 0,-17 4 0,3-8 0,-4 3 0,-1 0 0,1-3 0,-1 8 0,1-4 0,-1 0 0,6 4 0,-4-4 0,3 5 0,-4 0 0,-1-1 0,1 1 0,-1-5 0,1 3 0,-1-2 0,-3 3 0,2 1 0,-3-1 0,5 1 0,-1-1 0,-3 1 0,2-5 0,-3 3 0,5-2 0,-5 3 0,3 1 0,-7-1 0,8 1 0,-8-1 0,3 1 0,0-1 0,-3 1 0,4-1 0,-5 1 0,0 4 0,0-3 0,0 9 0,0-4 0,0-1 0,0 5 0,0-4 0,0 5 0,0 0 0,0 0 0,0 0 0,0 0 0,0-5 0,0 4 0,0-10 0,0 5 0,0-6 0,0 1 0,0-1 0,0 5 0,-5-3 0,4 9 0,-8-5 0,4 1 0,-6 4 0,1-4 0,4 5 0,-3-5 0,3 3 0,1-3 0,-5 5 0,9-5 0,-8 4 0,8-9 0,-9 8 0,9-3 0,-4 0 0,1 4 0,2-9 0,-7 8 0,8-8 0,-4 4 0,0-1 0,4-3 0,-8 4 0,8-6 0,-8 6 0,8-4 0,-8 3 0,8-4 0,-4-1 0,1 1 0,3-1 0,-3 0 0,4 1 0,0-1 0,0 1 0,-4-1 0,3 0 0,-3 0 0,4 1 0,-5-1 0,1 0 0,-2 0 0,2 0 0,0 0 0,3 5 0,-3-4 0,-1 9 0,4-8 0,-4 4 0,1-6 0,3 1 0,-3-1 0,0 1 0,3-1 0,-3 0 0,4 0 0,-4 0 0,3 0 0,-3 0 0,-1 0 0,4 0 0,-3 0 0,0 0 0,3 0 0,-3 0 0,0 0 0,3 0 0,-3 0 0,4 0 0,-4 0 0,3 0 0,-4 0 0,5 1 0,0-1 0,0 0 0,-4 1 0,3-1 0,-3 1 0,4-1 0,-5 1 0,4-1 0,-3 1 0,4-1 0,0 0 0,0 1 0,-4-1 0,3 1 0,-8-1 0,4-4 0,0 4 0,-7-8 0,6 3 0,-7-4 0,3 0 0,1 4 0,-1-3 0,1 3 0,0 0 0,-1-3 0,1 3 0,-1-4 0,1 0 0,0 0 0,-1 0 0,1 0 0,0 0 0,-1 0 0,1 0 0,0 0 0,0 0 0,0 0 0,0 0 0,0 0 0,0 4 0,0 1 0,3 4 0,-2 0 0,7 1 0,-3-1 0,0 0 0,-2 1 0,1-1 0,1 0 0,4 0 0,0 0 0,0 0 0,0 0 0,12-4 0,-5-1 0,11-4 0,-9 0 0,5 0 0,-4 0 0,4 0 0,-5 0 0,0 0 0,1 0 0,-1 0 0,0 0 0,1 0 0,-1 0 0,1 0 0,-1 0 0,0 0 0,0 0 0,0 0 0,1 0 0,-1 0 0,0 0 0,1 0 0,-1 0 0,0 0 0,0 4 0,0 1 0,-3 5 0,2-1 0,-3 1 0,1-1 0,2 6 0,-2-4 0,0 9 0,2-5 0,-6 6 0,7 0 0,-8 0 0,9 6 0,-9-4 0,4 4 0,-5 0 0,0-5 0,0 5 0,0 0 0,0-4 0,0 10 0,0-11 0,0 11 0,0-4 0,0-1 0,0 5 0,0-4 0,0-1 0,0-1 0,0-6 0,0 0 0,0 0 0,0-5 0,0 4 0,0-4 0,0 0 0,0 3 0,0-3 0,0 0 0,0 4 0,0-9 0,0 3 0,0-4 0,0-1 0,0 1 0,0-1 0,-4 6 0,3-5 0,-3 5 0,8-6 0,1 9 0,0-6 0,0 5 0,-5-7 0,0-1 0,0 1 0,4 5 0,-3-5 0,4 5 0,-5-6 0,0 1 0,0-1 0,0 1 0,0-1 0,0 1 0,0-1 0,0 1 0,0-1 0,0 1 0,0-1 0,0 1 0,0-1 0,0 1 0,0-1 0,0 1 0,0-1 0,0 1 0,0-1 0,0 1 0,0-1 0,0 1 0,0-1 0,0 1 0,0-1 0,0 1 0,0-1 0,0 1 0,0-1 0,0 1 0,0-1 0,0 1 0,0-1 0,0 1 0,0 4 0,0-3 0,0 4 0,0-6 0,0 1 0,0-1 0,0 1 0,0-1 0,0 6 0,0-5 0,0 5 0,0-6 0,0 1 0,0-1 0,0 1 0,12-5 0,-5-1 0,11-4 0,-5 0 0,3 0 0,-1 0 0,5 0 0,-5-4 0,6-2 0,0-5 0,0 1 0,0-1 0,0 0 0,0 1 0,0-6 0,0 4 0,0-7 0,0 7 0,6-9 0,-4 9 0,4-9 0,-6 9 0,-5-3 0,4 0 0,-5 4 0,6-5 0,0 6 0,-4-6 0,3 5 0,-4-5 0,5 6 0,0-6 0,0 5 0,0-5 0,-5 6 0,3 0 0,-3-1 0,0 1 0,4 0 0,-9 0 0,8-1 0,-8 2 0,9-7 0,-4 5 0,5-4 0,0-1 0,0 0 0,0-5 0,0 4 0,0-3 0,0 4 0,0-5 0,-5 0 0,4 0 0,-4-1 0,5 1 0,0 0 0,0 0 0,0 0 0,0 4 0,-4-3 0,2 4 0,-7 0 0,2 1 0,-4 0 0,0 9 0,0-8 0,-1 9 0,-4-5 0,4 5 0,-8-8 0,7 11 0,-7-10 0,8 6 0,-4-3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3:30.054"/>
    </inkml:context>
    <inkml:brush xml:id="br0">
      <inkml:brushProperty name="width" value="0.35" units="cm"/>
      <inkml:brushProperty name="height" value="0.35" units="cm"/>
      <inkml:brushProperty name="color" value="#FFFFFF"/>
    </inkml:brush>
  </inkml:definitions>
  <inkml:trace contextRef="#ctx0" brushRef="#br0">1047 1290 24575,'-31'0'0,"5"0"0,16-5 0,-5-1 0,4-8 0,-4-3 0,5 1 0,-1-10 0,0 9 0,5-10 0,-4-1 0,9 6 0,-10-11 0,10 4 0,-9 0 0,4-4 0,-5 5 0,4-1 0,-3 2 0,9 0 0,-13 4 0,12-4 0,-8 6 0,6 0 0,2-1 0,-2 6 0,-1-4 0,4 10 0,-4-5 0,1 9 0,3-2 0,-4-1 0,1-2 0,3-3 0,-3 5 0,-1-1 0,0-5 0,-1 4 0,-3-3 0,3-1 0,-4-1 0,-1-5 0,-4 0 0,3-1 0,-3 1 0,0 0 0,-2 0 0,1 0 0,1 0 0,-1 0 0,0-1 0,-1 1 0,-3 0 0,4 0 0,-5 0 0,0 0 0,-1 4 0,6-3 0,-10 8 0,13-3 0,-19-1 0,15 4 0,-5-4 0,2 1 0,4 4 0,-5-5 0,5 6 0,-4 0 0,4-1 0,0 5 0,-4-3 0,4 3 0,0 0 0,-4 1 0,4 5 0,0-4 0,-4 3 0,9-7 0,-9 6 0,9-2 0,-3 0 0,4 3 0,0-8 0,1 8 0,61 3 0,-20 5 0,53 6 0,-18 7 0,-5-5 0,-5 1 0,1 1 0,20-1 0,-24-2 0,-1-2 0,15 2 0,0-1 0,-8 0 0,-2 0 0,-8 0 0,0-6 0,-7 4 0,-1-10 0,-8 4 0,1-5 0,-1 5 0,1-4 0,-7 4 0,-1-5 0,-6 0 0,0 5 0,0-4 0,-5 4 0,4 0 0,-9-4 0,3 8 0,-4-8 0,-1 7 0,1-7 0,-1 8 0,1-4 0,-1 4 0,-4 1 0,-1-1 0,-4 0 0,0 6 0,0 1 0,0 5 0,0 6 0,0-5 0,0 11 0,0-4 0,0 5 0,0 1 0,0 6 0,0-4 0,-5 4 0,-2-6 0,1-7 0,-4 5 0,3-4 0,1 5 0,-4-5 0,3 4 0,1-11 0,-4 5 0,9-6 0,-8 0 0,8 0 0,-4-5 0,0 4 0,4-10 0,-8 10 0,7-9 0,-2 4 0,-1-6 0,4 1 0,-3-1 0,4 0 0,-4 1 0,3-1 0,-11-3 0,5-16 0,-12-18 0,2-7 0,-1-16 0,-5 8 0,-4-9 0,0 1 0,-6-9 0,8 8 0,-8-15 0,6 15 0,0-6 0,4 15 0,10 1 0,-3 13 0,5 2 0,5 6 0,-3 5 0,8-4 0,-4 9 0,1-9 0,2 10 0,-2-5 0,4 5 0,0 1 0,0-6 0,0 4 0,0-4 0,0 6 0,0-1 0,0 1 0,0 0 0,-9 0 0,3 0 0,-7 4 0,3 1 0,1 4 0,-6-5 0,4 4 0,-9-4 0,-2 5 0,0 0 0,-12 0 0,6 0 0,-7 0 0,0 0 0,1 0 0,-1 0 0,0 0 0,7 0 0,1 0 0,6 0 0,-1 0 0,6 0 0,-4 0 0,10 0 0,-5 0 0,5 0 0,1 0 0,-1 0 0,0 0 0,1 0 0,-1 0 0,-4-5 0,3 4 0,-4-4 0,6 1 0,-1 3 0,0-3 0,1 4 0,-1 0 0,0 0 0,1 0 0,-1 0 0,0 0 0,1 0 0,0 0 0,4 17 0,1-3 0,4 15 0,0 7 0,0-5 0,-5 13 0,3-10 0,-8 1 0,9-1 0,-10 1 0,10-1 0,-9-5 0,9-2 0,-4 0 0,5-5 0,0 11 0,-5-4 0,4 5 0,-4 1 0,5-1 0,-6 1 0,5-1 0,-9 1 0,8-7 0,-3-1 0,0 0 0,4-4 0,-4 4 0,0-6 0,4 0 0,-4 6 0,0-5 0,4 11 0,-4-10 0,0 10 0,4-11 0,-4 5 0,-1 0 0,5-4 0,-4 4 0,5-6 0,-5 6 0,4-5 0,-5 5 0,6-6 0,0 6 0,0-9 0,0 7 0,0-9 0,0 0 0,0 4 0,0-9 0,0 8 0,0-8 0,0 9 0,0-9 0,0 3 0,0 1 0,0-4 0,0 3 0,0-4 0,14-39 0,-5 2 0,11-28 0,-8 6 0,0 6 0,6-30 0,-4 17 0,5-24 0,-7 28 0,1-7 0,0 9 0,-1 0 0,1 6 0,-1-4 0,-6 11 0,5 2 0,-5 2 0,0 10 0,-1 1 0,0 2 0,-4 9 0,3-4 0,0 6 0,-3 0 0,8-1 0,-4 5 0,4 1 0,1 4 0,-1-4 0,1 3 0,-1-8 0,1 8 0,4-3 0,-3 4 0,9 0 0,-4 0 0,5 0 0,-5 0 0,3 0 0,-2 15 0,4-2 0,-3 20 0,2-10 0,-7 10 0,2-5 0,-4 1 0,0-2 0,0 0 0,-5-5 0,-1 11 0,-5-10 0,0 4 0,0 0 0,0 1 0,0 1 0,0 4 0,0-5 0,0 7 0,-10-1 0,3-5 0,-10-2 0,7-6 0,-1 6 0,0-10 0,-4 9 0,3-10 0,-3 5 0,5-5 0,-1 3 0,2-8 0,-2 9 0,1-9 0,0 3 0,1-4 0,-1 4 0,0-3 0,4 4 0,-3-6 0,4 1 0,-5-5 0,5 3 0,-7-7 0,6 4 0,-4-18 0,6 6 0,4-11 0,0 8 0,0 1 0,0-1 0,0 0 0,0 1 0,-15 12 0,11-1 0,-17 7 0,16-2 0,-4-2 0,4 4 0,1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3:40.999"/>
    </inkml:context>
    <inkml:brush xml:id="br0">
      <inkml:brushProperty name="width" value="0.35" units="cm"/>
      <inkml:brushProperty name="height" value="0.35" units="cm"/>
      <inkml:brushProperty name="color" value="#FFFFFF"/>
    </inkml:brush>
  </inkml:definitions>
  <inkml:trace contextRef="#ctx0" brushRef="#br0">0 1 24575,'0'30'0,"0"1"0,0-15 0,0 11 0,0-10 0,0 9 0,0-10 0,0 5 0,0 0 0,0 0 0,0-5 0,0 3 0,0-3 0,0 5 0,0-5 0,0-1 0,0-1 0,0-3 0,0 9 0,0-9 0,0 8 0,0-8 0,0 4 0,0-6 0,0 1 0,0-1 0,0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9T16:53:24.051"/>
    </inkml:context>
    <inkml:brush xml:id="br0">
      <inkml:brushProperty name="width" value="0.35" units="cm"/>
      <inkml:brushProperty name="height" value="0.35" units="cm"/>
      <inkml:brushProperty name="color" value="#FFFFFF"/>
    </inkml:brush>
  </inkml:definitions>
  <inkml:trace contextRef="#ctx0" brushRef="#br0">913 0 24575,'-44'0'0,"8"0"0,3 0 0,4 6 0,-5 0 0,-8 6 0,12-1 0,-4 0 0,6 0 0,6 0 0,-5-5 0,15 3 0,-7-8 0,12 8 0,-3-4 0,1 0 0,4 4 0,-5-4 0,1 4 0,-1 1 0,1-5 0,-1 4 0,5-4 0,-4 0 0,4 4 0,-5-4 0,0 4 0,1 1 0,-1-5 0,0 4 0,1-4 0,-1 4 0,1-4 0,4 3 0,-4-2 0,4-1 0,-5 3 0,1-7 0,3 8 0,-2-4 0,2 0 0,-3 4 0,-1-4 0,1 4 0,-1 1 0,1-1 0,-1 1 0,5-1 0,-4 1 0,4-5 0,-1 3 0,-2-3 0,3 5 0,-1-1 0,-2 1 0,2-1 0,1 1 0,-4 5 0,8-5 0,-4 10 0,5-9 0,-5 9 0,4-10 0,-4 5 0,5-1 0,0-3 0,-4 4 0,3-6 0,-3 1 0,4-1 0,0 1 0,0-1 0,12-4 0,-5-1 0,11-4 0,-9 0 0,1 0 0,-1 0 0,1 4 0,-1-3 0,1 4 0,-1-5 0,1 0 0,-1 0 0,1 4 0,-1-3 0,1 3 0,4-4 0,-3 4 0,9-3 0,-9 4 0,8-5 0,-3 0 0,0 0 0,4 0 0,-4 0 0,5 0 0,0 4 0,0-2 0,0 2 0,-6-4 0,5 0 0,-9 4 0,9-3 0,-10 4 0,5-5 0,-5 4 0,-1-3 0,1 3 0,-1-4 0,1 0 0,-1 0 0,0 0 0,1 0 0,-1 0 0,0 0 0,0 0 0,0 0 0,1 0 0,-1 0 0,1 0 0,-1 0 0,1 0 0,-1 0 0,1 0 0,-1 0 0,1 0 0,-1 0 0,1 0 0,4 0 0,-3-9 0,4 2 0,0-8 0,-4 0 0,4 4 0,-5-4 0,0 5 0,0-4 0,-5-2 0,0-6 0,-5 1 0,0-6 0,0-1 0,0-7 0,0 0 0,0 7 0,0-6 0,0 12 0,0-5 0,0 5 0,0 6 0,0-3 0,0 8 0,0-4 0,0 5 0,-4 1 0,3 0 0,-12 4 0,7 1 0,-7 4 0,4 0 0,-6 0 0,4 0 0,-4 0 0,1 4 0,3 2 0,-9 4 0,4 0 0,0 0 0,-4 0 0,4 5 0,0-4 0,-4 9 0,9-9 0,-9 9 0,9-10 0,-3 5 0,-1 0 0,4-5 0,-4 10 0,5-9 0,0 3 0,0-4 0,5-1 0,1 1 0,-1-1 0,4 1 0,-3-1 0,4 1 0,0-1 0,0 1 0,0-1 0,-13-4 0,0-1 0,-18-4 0,8 0 0,-32 0 0,21 0 0,-30 0 0,27 0 0,-4 0 0,12 0 0,2 0 0,6 0 0,5 0 0,1 0 0,5 0 0,1 0 0,-1 0 0,1 0 0,0 0 0,0 4 0,0-3 0,0 7 0,4-3 0,-4 0 0,4 4 0,-5-4 0,1 0 0,3 4 0,-6-8 0,10 7 0,-6 1 0,8 1 0,0 3 0,0-4 0,0 1 0,4-1 0,-3 1 0,8-1 0,-4 1 0,0-1 0,4 0 0,-8 1 0,7-1 0,-3 1 0,5-1 0,-5 1 0,4-5 0,-4 4 0,4-4 0,1 4 0,-1 1 0,1-1 0,4 1 0,2 0 0,0 0 0,10 1 0,-9-1 0,10-3 0,-6-3 0,0 1 0,6-4 0,2 9 0,-1-9 0,5 9 0,-10-8 0,10 8 0,-11-4 0,0 0 0,-2 4 0,-9-9 0,8 8 0,-8-8 0,9 9 0,-4-9 0,0 8 0,3-4 0,-8 1 0,9 3 0,-9-4 0,3 1 0,-4 3 0,-1-8 0,1 7 0,-1-7 0,1 8 0,-1-8 0,1 7 0,-1-7 0,1 8 0,-1-8 0,1 3 0,-1 0 0,1-3 0,-1 3 0,0-4 0,1 0 0,-1 4 0,0-3 0,1 3 0,-1 0 0,0-3 0,0 4 0,1-1 0,-2-3 0,-3 10 0,-5 0 0,-2 9 0,-12 1 0,3 4 0,-5-3 0,5-2 0,2 0 0,3-10 0,-4 10 0,0-9 0,0 9 0,4-10 0,-3 10 0,3-4 0,0 5 0,-4 0 0,9 0 0,-8 0 0,8 0 0,-9 0 0,9 0 0,-8-5 0,8 4 0,-8-10 0,8 5 0,-3-6 0,4 1 0,0-1 0,-4 1 0,3-1 0,-8 0 0,8 5 0,-3 2 0,4 9 0,0-3 0,-10 3 0,8-4 0,-7-5 0,9 4 0,0-4 0,0-1 0,0 5 0,0-9 0,0 9 0,0-10 0,0 5 0,0-6 0,0 6 0,0-4 0,0 3 0,0 1 0,-5-4 0,4 3 0,-3-4 0,4-1 0,0 1 0,0 5 0,-4-5 0,3 5 0,-4-6 0,1 6 0,2 1 0,-2 5 0,-1-5 0,4 3 0,-8-3 0,4 0 0,-1 4 0,2-9 0,0 3 0,2-4 0,-6-1 0,7 1 0,-3-1 0,4 1 0,-5-1 0,0 1 0,0-1 0,-4 1 0,8-1 0,-3 1 0,-1-1 0,4 1 0,-7-1 0,7 1 0,-8-5 0,4 3 0,-1-2 0,-6-1 0,5 3 0,-7-7 0,5 3 0,0-4 0,0 0 0,0 0 0,0 0 0,0 0 0,0 0 0,0 0 0,0 0 0,0 0 0,-1 0 0,1 0 0,0 0 0,0 0 0,0 0 0,0 0 0,0 0 0,0 0 0,33 0 0,-17 0 0,28 4 0,-26 2 0,6 3 0,0 1 0,0-4 0,-1 2 0,-5-7 0,1 8 0,-1-8 0,1 3 0,-1-4 0,1 4 0,-1-3 0,1 3 0,-1-4 0,0 4 0,0-3 0,0 8 0,1-8 0,-5 7 0,-1-3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9T16:53:24.052"/>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9T16:53:24.053"/>
    </inkml:context>
    <inkml:brush xml:id="br0">
      <inkml:brushProperty name="width" value="0.35" units="cm"/>
      <inkml:brushProperty name="height" value="0.35" units="cm"/>
      <inkml:brushProperty name="color" value="#FFFFFF"/>
    </inkml:brush>
  </inkml:definitions>
  <inkml:trace contextRef="#ctx0" brushRef="#br0">67 1417 24575,'-5'42'0,"1"1"0,4-14 0,0 12 0,-5-4 0,3 4 0,-13-6 0,12-1 0,-7 1 0,5-1 0,3-10 0,-3 7 0,1-13 0,2 4 0,-2 3 0,4-12 0,0 12 0,0-9 0,0 5 0,0-5 0,0-1 0,0-6 0,0 1 0,0-1 0,0 1 0,0-1 0,12-4 0,-5 0 0,6-1 0,-4 1 0,-4 0 0,5 4 0,-1-4 0,0 0 0,0 3 0,-4-3 0,3 4 0,-3 0 0,4 1 0,-3-1 0,-2 0 0,0 1 0,-3-1 0,7 1 0,-7-1 0,8 6 0,-8-4 0,4 3 0,-5-4 0,0 4 0,0-3 0,0 9 0,0-4 0,0 0 0,0 3 0,0-3 0,0 5 0,0-5 0,0 4 0,0-10 0,0 10 0,0-9 0,0 4 0,0-6 0,0 6 0,0-5 0,0 5 0,0-5 0,0 4 0,0-3 0,0 3 0,0-4 0,0-1 0,0 1 0,-4-1 0,3 1 0,-3-1 0,4 1 0,-5-1 0,4 6 0,-7-4 0,7 3 0,-4-4 0,5-1 0,0 1 0,-4-1 0,3-32 0,8-2 0,1-32 0,16 7 0,-4-31 0,6 15 0,-6-24 0,-1 30 0,-6 2 0,0 7 0,-6 1 0,4 7 0,-10-6 0,9 13 0,-9 0 0,4-4 0,0 16 0,-4-17 0,9 19 0,-9-11 0,3 10 0,1-4 0,-4 6 0,4 0 0,-5 0 0,0-7 0,0 6 0,0-5 0,0-1 0,0 6 0,0-11 0,0 4 0,0-6 0,0 7 0,0-5 0,0 4 0,0-6 0,0 1 0,0-1 0,0 0 0,-5 1 0,3-8 0,-3 6 0,0-13 0,3 6 0,-9-8 0,10 1 0,-10 7 0,9-6 0,-8 13 0,9-6 0,-4 7 0,0 7 0,4-5 0,-4 4 0,5 0 0,0-4 0,0 10 0,0-4 0,-5 6 0,4 0 0,-4 0 0,5-6 0,0 4 0,0-4 0,0 6 0,0 0 0,0 5 0,-4-4 0,2 9 0,-2-9 0,4 4 0,-5 0 0,4-4 0,-3 4 0,4-5 0,0 5 0,0-4 0,0 4 0,0-5 0,0 5 0,0-4 0,0 4 0,0 0 0,0-4 0,0 14 0,0-4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9T16:53:24.05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8:28.423"/>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8:29.670"/>
    </inkml:context>
    <inkml:brush xml:id="br0">
      <inkml:brushProperty name="width" value="0.35" units="cm"/>
      <inkml:brushProperty name="height" value="0.35" units="cm"/>
      <inkml:brushProperty name="color" value="#FFFFFF"/>
    </inkml:brush>
  </inkml:definitions>
  <inkml:trace contextRef="#ctx0" brushRef="#br0">0 1 24575,'52'0'0,"-9"3"0,5 6 0,-4 9 0,7 6 0,-14-6 0,15 0 0,-24-3 0,20 4 0,-13 3 0,3-2 0,-5 5 0,-5-7 0,5 6 0,-4-4 0,-1-3 0,1 7 0,-7-8 0,2 3 0,-2-4 0,0-1 0,0-2 0,-3 1 0,-2-5 0,1 6 0,-7-7 0,5 3 0,-5-3 0,-1 3 0,3-3 0,-6 3 0,3-4 0,-4 0 0,0 0 0,0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6T09:02:39.856"/>
    </inkml:context>
    <inkml:brush xml:id="br0">
      <inkml:brushProperty name="width" value="0.35" units="cm"/>
      <inkml:brushProperty name="height" value="0.35" units="cm"/>
      <inkml:brushProperty name="color" value="#FFFFFF"/>
    </inkml:brush>
  </inkml:definitions>
  <inkml:trace contextRef="#ctx0" brushRef="#br0">134 2015 24575,'0'-32'0,"0"-6"0,-3 9 0,1 0 0,1-13 0,-4 11 0,0 1 0,-6-9 0,5-5 0,-3 1 0,5 11 0,3 6 0,-2 6 0,3 9 0,0 9 0,16 30 0,-3 7 0,3-4 0,2 1-905,7 15 905,-9-16 0,0 0 0,-3-4 0,1 0 0,1 2 0,-1 0 0,-3-3 0,-1-1 0,13 12 0,-9-7 0,-2-8 0,-4-6 0,-1-5 0,0-7 0,-4-7 905,0-5-905,-3-16 0,0-3 0,-4-10 0,-1 0 0,-9-6 0,-1 5 0,0-10 0,-2 9 0,6-3 0,-2 10 0,4 1 0,1 10 0,3 6 0,-2 0 0,6 7 0,-2-3 0,3 33 0,14 10 0,-3-2 0,2 3-492,3 0 0,2-1 388,0-2 1,1 0 103,-1-1 0,1 0 0,-4 0 0,2-2 0,1-2 0,-1-1 0,-3 2 0,-1-2 0,9 5 0,-9-4 0,1-13 0,-5-1 0,1-7 983,-6-7-775,0-9-208,-4-19 0,-14-8 0,6 12 0,-1-2 0,-7 0 0,0 0 0,0-6 0,-1-1-492,-3-3 0,0 2 0,4 5 0,-2 1 0,-5-10 0,-1 2 0,8 14 0,0 0 417,-4-8 1,1 0-200,-6-10 274,2 0 0,6 16 0,4 2 0,5 13 983,1 1 0,7 4 0,0 32 0,20 2-941,-6 7 1,3 5-371,6-6 0,5 1 0,-2 1 0,-5-1 0,0-1 0,1 2 263,6 2 1,2 1 0,-3-2 64,-2 3 0,-1-2 0,3-3 0,0-1 0,-4-6 0,-1 1-443,4 3 0,-1-1 443,-3-8 0,-2 0 0,10 16 0,-3-11 0,-14-9 0,4-1 983,-10-10 0,-1-4 0,1 1-543,-3-14-440,-14-14 0,-7-12 0,0 4 0,-4-2-492,1 0 0,-1-2 0,-5-6 0,-2-1 465,3 0 0,-1 0 27,-1 1 0,0-2-492,2-2 0,1 1 0,4 12 0,0 0 0,-4-11 0,1 2 0,6 10 0,0 1 0,-7-8 0,2 0 116,6 6 1,2 0 375,-2 3 0,0 2 983,-3-16-581,5 7 581,1 11 0,5 6 0,3 8 0,2 1-492,16 30 1,7 12-340,-2-4 1,1 3-481,5 5 0,3 4 0,0 1 0,-2 1 0,0 0 0,1 0 0,4 0 0,1-1 0,0 2 0,-2 3 0,0 1 0,-1-3 0,-5-11 0,-1-1 0,1 0 0,2 3 0,1 1 0,-3-3-164,-1 0 0,-1-1 119,8 5 0,1 0 259,-11-11 1,-1-1 113,12 14 983,-13-19 0,-6-4 0,-4-11 0,0-1 0,-3-6 0,-1-14 0,-22-14-492,6 3 1,-1-4-984,-7-3 0,-4-2 404,5 6 0,-2-2 0,0 1-240,0-1 0,0 0 0,-1-1 0,-2-3 0,-1-3 0,0 2 0,-1 0 0,-1 0 0,2 2 320,-1-8 0,1-1-320,3 11 0,-1-1 0,2 3-68,1 0 1,1 0 395,-8-11 0,2 1 0,8 14 0,2 2 0,0 2 0,2 2 0,0-8 0,2 12 983,5 3-243,3 9-740,21 41 0,6-5 0,4 5-20,-5-1 1,1 4 0,1-1 19,2 0 0,1-1 0,1 1-328,4 4 0,1 2 0,0-1 99,-5-5 0,0-1 0,1 2 229,0-4 0,3 1 0,-1 0 0,-3-2 0,-1 0 0,-2-1 0,1 0-328,5 4 0,2 1 0,-4-3-38,-2 0 0,-1-3-11,7 4 1,-1-3 376,-9-6 0,-2-4 983,13 7 0,-13-8 0,-10-13 0,0 0 0,-7-21 0,-16-18-492,2 7 1,-3-3-970,-9-12 0,-5-4 478,1 4 0,-4-2 0,2 0 0,6 7 0,1 0 0,-1-2-246,-4 0 0,-2-5 0,-1 1 0,2 2-82,-1-4 0,2 3 0,-2-3 82,5 6 0,-2-1 0,0-1 0,1 0 17,-1 1 0,2-1 1,-2 2-1,2-1 229,-7-9 0,2-1 0,1 5 0,8 8 0,1 3 0,-1 1-328,-4-4 0,0 1 0,3 3 218,5 2 1,1 1-45,-6-7 1,0 1 153,-4-13 983,9 10 0,3 15 0,8 6 0,0 4 0,4 13 0,19 20-492,5 10 1,2 6-679,-2-5 0,3 3 187,0 2 0,3 4 0,0-1-328,-6-10 0,-1-1 0,2 2 0,5 9 0,2 3 0,-2-4-164,6 1 0,0-1 164,-10-6 0,0 1 0,-1-4-135,0-1 0,0-1 463,1 6 0,0-1 0,-1-8 0,-2-2 0,8 14 0,-4-14 983,-15-11-145,-1-3 145,-4-9 0,-3-1 0,-6-23 0,-19-16-656,4 10 1,-3-6 0,0 2-820,-6-9 0,-3-2 246,2 3 0,-6-7 0,0 1 0,4 4-82,5 9 0,4 2 0,-3-3 131,0 0 0,-2-3 1,-2-2-1,0 0 0,2 4-49,0 1 0,1 2 0,1 0 0,-1-2 0,-2-5 0,0-2 0,0 1 0,1 2-82,-5-4 0,1 2 0,1 0 0,2 1 0,2-1 0,1 3-164,-2-2 0,1 1 0,-1-4 0,1 1 231,7 10 1,0 3 1243,-7-15 0,11 18 0,1 6 0,8 8 0,3 11 0,31 45-492,-8-10 1,3 4-702,-4-6 1,3 2 0,1 3 0,-1-1 209,1 1 0,0 1 0,0 0 0,1 2-197,-1-4 0,1 2 1,1 1-1,-1-1 0,-1-2-49,1 4 0,-1-2 0,0 0 0,1 2 0,2 5 0,3 1 0,-1 0 0,-1-2 0,-4-7 0,-1-1 0,0-1 0,-1 0-82,5 5 0,-2-1 0,1 0 0,3 4 0,1-1 0,-3-4-164,-3-3 0,-1-3 535,7 9 1,-2-1-44,-9-12 0,-1-2 983,11 14 0,-9-13 0,-8-11 0,-2-5 0,-4-7 0,-1-1 0,-2 0 0,2 1 0,-2 3 0,4 3 0,3 7-56,1 4-927,10 5 0,1 1 0,0 0 0,-1-1 0,-6-8 0,-3 1 0,-2-11 0,-4 0 0,0-5 0,0-3 0,-1 0 0,1 0 0,-4 0 0,0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6T09:02:39.857"/>
    </inkml:context>
    <inkml:brush xml:id="br0">
      <inkml:brushProperty name="width" value="0.35" units="cm"/>
      <inkml:brushProperty name="height" value="0.35" units="cm"/>
      <inkml:brushProperty name="color" value="#FFFFFF"/>
    </inkml:brush>
  </inkml:definitions>
  <inkml:trace contextRef="#ctx0" brushRef="#br0">9 242 24575,'0'-33'0,"0"2"0,0 6 0,0 0 0,0-1 0,0-4 0,-4 8 0,3 1 0,-2 6 0,3 7 0,3 4 0,4 8 0,5 8 0,8 9 0,-2 0 0,3 1 0,1 4 0,-5-5 0,4 1 0,-5-2 0,0-4 0,-4-1 0,2-3 0,-6-1 0,3-3 0,-4-1 0,0-3 0,-3 2 0,2-6 0,-5 6 0,2-2 0,-3 2 0,0 1 0,0 4 0,0 1 0,0 3 0,0 1 0,0 4 0,0-4 0,0 8 0,0-7 0,0 3 0,0-8 0,0-1 0,0-4 0,0-4 0,0 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6T09:02:39.858"/>
    </inkml:context>
    <inkml:brush xml:id="br0">
      <inkml:brushProperty name="width" value="0.35" units="cm"/>
      <inkml:brushProperty name="height" value="0.35" units="cm"/>
      <inkml:brushProperty name="color" value="#FFFFFF"/>
    </inkml:brush>
  </inkml:definitions>
  <inkml:trace contextRef="#ctx0" brushRef="#br0">2339 1135 24575,'-14'0'0,"1"0"0,2 0 0,-1 0 0,0 0 0,-2 0 0,2 0 0,-4 0 0,1 0 0,-1 0 0,1 0 0,-10 0 0,-8 0 0,-6 0 0,-9 0-984,-3 0 940,19 0 1,-1 0-449,-7 0 0,-1 0 259,1 0 0,-3 0-259,-8 0 0,-2 0 0,7 0 0,0 0 442,8 0 1,-1 0 0,1 0 49,-12 0 0,0 0 0,11 0 0,0 0 0,2 0 0,-10 0 0,2 0 0,3 0 0,1 0 0,1 0 0,3 0-370,7 0 1,0 0 369,-6 0 0,0 0 0,7 0 0,0 0 0,1 0 0,0 0 822,-22 0-822,11 0 0,-3 4 983,16 5-680,-1 4 680,8-1 0,3 0 0,4-5-679,4 1-289,5-1-15,3-1 0,7-2 0,17 4 0,23-7 0,-11 1 0,2 0-492,10-1 0,3-2 164,-10 1 0,2 0 0,0 0 0,3 1 0,1-1 0,1-1 0,4 0 0,2 0 0,-1-3 0,1-2 0,1-1 0,-4-1 0,-11 2 0,-2 0 0,1-3 0,5-2 0,0-4 0,-2 2-164,1 1 0,-1-1 164,-8 2 0,3-2 0,-2 1-164,11 0 0,-2-1 734,-3-2 0,-1 2-242,-3 4 0,-2 1 491,-9-2 1,0 1 491,23-2 0,-17-2 0,-6 8 0,-11 1 0,-4 4 0,-4 0 0,-34 15 0,-13 4-845,0-4 0,-5 0-630,1 0 0,-2-1 164,9-4 0,-2-2 0,0 0 0,-1-1 0,0-1 0,0 1 0,-3 0 0,1-1 0,-1 0 0,-2-1 0,0 0 0,0-1 0,1 1 0,2-1 0,-1 1 0,0-1 0,0 1 0,1-1 0,1 0 0,2 1 0,1-1-164,-4 2 0,-1 0 346,3-2 0,-3 0 1,6 1 145,9 0 0,0 0 300,-8-2 1,-4-1-1,5 0-300,-13 7 491,17-8 1,-1-1 409,-18 9-901,6-7 0,1 2 983,11 0 0,6-3 0,6 3 0,8-4 0,13-4 0,27-10-636,12-12-839,-6 6 0,4-1 143,0-2 0,1 0 349,6-2 0,3 1-328,-14 8 0,2-1 0,0 0 0,-1-2 0,-1-1 0,0 3-126,6-3 1,-1 1-39,6-8 0,-1 1 346,-17 12 0,0 1 146,10-7 0,0 0-192,-7 6 0,-2 2 192,-3-2 0,0 3 0,13-8 983,-3 5-327,-8 2 327,-1 3 0,-6 1 0,-9 4 0,0 1 0,-4 3-824,0 0-159,-22 0 0,-9 0 0,-30 5-492,22-3 0,-1 1 87,-6 3 0,-3 0 405,-3 0 0,0 0 0,-1 0 0,2 0 0,6-2 0,1-1 0,-6 2 0,1 0-488,11-2 0,0 1 488,-8 1 0,-1 1 0,10-3 0,2 0-9,-22 6 9,7-4 0,16 4 0,2-4 983,13 1-266,1-2 266,4 0-898,3 2-74,1-2-11,16 0 0,7-1 0,27 2 0,5-4-492,-13 4 0,1 0 0,1-4 0,1 0 443,10 3 1,2 2-280,-15-2 0,0-2 0,1 0 0,0 1 0,0-1 0,-1 1-164,13 0 0,-1 0 0,0-3 0,0 0 178,-9 0 0,-1 0 314,5 0 0,-2 0-356,-2 0 0,-3 0 356,-5 0 0,-3 0 491,-2 0 1,-1 0-106,15 0 597,-5 0 0,-12 0 0,-10 0 0,-1 0 0,-8 0-73,-2 0-763,-31 0-147,-20 0 0,4 0 0,-5 0-328,11 1 0,0 1 0,-2 1 0,-6-1 0,-3 1 0,0 0 0,-2-1 0,-1 1 0,-1 0 82,9-2 0,0 2 0,-2-2 0,2 0-82,-12-1 0,0 0 0,0 0 82,11 0 0,1 0 0,-1 0 0,1 0-82,-10 0 0,2 0 0,2 0 160,-7 0 0,2 0-160,12 0 0,1 0 0,2 0 76,2 0 0,1 0-154,-13 0 0,0 0 406,10 0 0,2 0 0,3 0 0,1 0 983,-18 0-322,12 0 322,12 0 0,6 0 0,8 0 0,5 3 0,6 1 0,18 3 0,13 2-926,20 6-445,-18-9 1,1 0 387,6 1 0,3 2 0,2 0 0,2-1-492,6-3 0,3-2 164,-20 3 0,1 0 0,1-1 167,1-4 1,1-1 0,1 0 160,2 3 0,0-1 0,0-1 0,-3 0 0,1-2 0,0 1 0,2 0 0,0 0 0,0 0 0,-2 0 0,-1 0 0,-1 0 0,5 0 0,1 0 0,2 0 0,3 0 0,-6 0 0,-11 0 0,1 0 0,14 0 0,6 0 0,-5 0 0,-7 0 0,-1 0 0,14 0 0,0 0 0,-17 0 0,0 0 0,15 0 0,-2 0-492,-20 0 0,0 0 341,21 0 0,0 0 151,-20 0 0,-2 0 0,10 0 0,1 0-385,-7 0 0,0 0 385,3 1 0,-1-2 0,-6-1 0,0 0 0,0 1 0,-2 1 983,17-4-661,-6 4 661,-12 0 0,-7 0 0,-3 0-64,-4 0 64,-2 0-917,-9 0-66,-26 0 0,-14 9 0,-12-6-375,24 3 1,0 2 374,-18 1 0,17-3 0,0 0 0,-23 8 0,22-8 0,1-1 0,-22 5 0,6 0 0,-5 4-99,16-4 99,-8 8 0,18-5 0,-2 0 0,13-1 0,2-5 744,6 4-744,0-3 104,4 6-104,0-2 0,4 3 0,13-1 0,2 1 0,16-1 0,-7-1 0,13 5 0,-8-7 0,9 3 0,-5-5 0,0-4 0,-5-1 0,3-4 0,-8 0 0,-1 0 0,-6 0 0,-5 0 0,1 0 0,-1 0 0,0 0 0,-3-3 0,-1-1 0,-4-6 0,1-2 0,-1-3 0,-2-1 0,-2-4 0,-3-1 0,0-4 0,0-11 0,-8 8 0,-7-15 0,-9 10-518,-6-7 518,-4 0 0,2 0 0,-1 6 0,4 0 0,10 12 0,-1 5 0,12 2 0,-3 7 0,6-3 0,-1 7 518,5-2-518,11 23 0,6 3 0,17 20 0,3 0 0,-11-11 0,3 0 0,-4-7 0,1 1-480,3 7 0,-1-2 480,-3-6 0,-2-2 0,13 14-33,-2 0 33,-11-12 0,-1-4 0,-10-8 0,0-2 0,-4-4 958,0-1-958,-20-3 0,-10-9 0,-3-1 0,-2-2-492,-2-5 0,0-1 96,-8-7 1,-1-3-97,-1-2 0,-1-2 164,12 10 0,0-2 0,-1 0 0,-2 0 0,-1 0 0,1 0 0,1-2 0,0-1 0,0 4 38,-6-3 0,0 1-202,-1-7 0,1 0 387,8 9 1,2 1 104,-4-3 0,0-1 0,0 1 0,1 1 0,6 2 0,0 2 0,-16-15 983,11 3-710,8 9 710,5 4-259,4 7 259,5 2 0,4 2 0,3 1 0,2 4-359,10 7-624,16 11 0,13 15-492,-16-12 0,2 1 251,3 6 1,0 0 240,-5-6 0,-1 0 0,7 9 0,-1-1 0,-6-7 0,0-1 0,4 5 0,-1 1 0,-3-4 0,-1 0-119,1-2 0,-1-1 119,10 11 0,-6-8 0,-7-4 0,-4-6 0,-5-2 983,0-6-520,-4-3-206,-3-12-257,-15-13 0,-17-18-492,6 11 0,-3-3 0,-8-2 0,-1-1 164,10 6 0,0 0 0,-1-1 0,-3-1 0,-1 0 0,0 0 0,-2-3 0,1 0 0,1 2 100,4 5 1,1 3-1,0-2-100,-1 1 0,-1-1 0,4 1 83,-2-4 0,1 2 2,-1 2 0,0 0 243,7 4 0,2 2 983,-12-5-194,15 10 194,1 7 0,7 15 0,27 19-840,8 18-584,1-8 1,3 4 440,-10-11 0,0 2 0,1-1 0,3 3 0,-1 0 0,1 1-328,2 0 0,1 2 0,-1-1 0,0 1 0,1 0 0,-2-3-164,5 5 0,-1-1 164,-5-6 0,1 2 0,-2-3-164,-1-1 0,-1-2 0,11 9 0,-1-1 0,-11-10 0,-1-1 983,1 0 1,-2-2-53,11 9 544,-6-6 0,-2-1 0,-10-10 0,0 4 0,-1-8 0,-7 0 0,3-5 0,-7 0 0,-39-20-784,0-11-199,-2 1 0,-3-4-492,6-1 0,1-2 164,8 8 0,0-2 0,0 1 64,-1-1 0,0 0 0,2 1 264,-5-8 0,1 1 0,-5-2 0,2 2-390,15 10 1,-1 2 389,-4-5 0,1 0 0,-5-11 0,3 6 0,13 12 0,-1 8 0,9 2 983,10 12 0,19 22-647,-7-7 1,3 4-829,10 13 0,4 4 123,-1 0 1,2 0 40,-10-8 0,2 1 0,0-1 0,-1 3 0,1 0 0,1 1 0,3 1 0,-1 0 0,-1-1 157,4 6 1,0 0-158,-7-8 0,2 2 0,-4-4-109,-1-3 1,-2 0 111,6 8 0,-2 0 325,-7-12 0,-1-2 983,12 14-197,-11-14 197,-6-12 0,-5-2 0,-4-7 0,-3-16 0,-15-10-639,1 1 1,-3-2-837,-7-3 0,-4-1 387,-7-11 0,-2-3-387,3 5 0,-2-1 164,6 6 0,-2-2 0,3 2-151,-4-3 0,2 2 151,4 5 0,-1-1 0,2 2-109,-4-2 1,1 0 60,-2-3 0,1 1 376,4 8 0,1 3 983,-9-16-405,13 18 405,6 4 0,6 7 0,2 9 0,16 16 0,10 17-905,1-6 0,2 4-570,0 0 0,1 3 426,-2-7 1,3 1 0,-2 0 65,9 14 0,1-1 0,-8-9 0,3-1 0,-1 0 0,-3 1 0,-1 0 0,0-1 0,8 4 0,-1 0 0,3 2 0,-2-1-492,-12-11 0,0-1 450,5 2 0,-1 0 42,9 10 0,-3-7 0,-15-12 0,-1-4 983,-9-4 0,0-5 0,0-3-539,-3-12-444,-10-13 0,-10-15 0,2 15 0,-3-1-265,1 3 0,1 0 265,-3-2 0,0 0 0,2 2 0,2 0 0,1-2 0,0 0 0,-10-14 0,5 3 0,5 15 0,4 1 0,3 8 0,5 2 0,-2 3 530,3 0-530,9 3 0,9 5 0,21 25 0,-16-12 0,0 2-492,6 14 0,-1 1 439,-3-9 0,-2 1 53,2 6 0,0 1 0,-3-9 0,2 1 0,-3 1 0,1 0 0,18 13 0,-13-8 0,-5-8 0,-11-8 0,0-1 0,-4-7 0,-3-13 0,-15-16 0,-13-24-492,6 16 0,-4-2 292,-7-5 1,-2 0 199,11 9 0,1-1 0,-2 0 0,-1 1 0,-2 2 0,1-1 0,-2-7 0,2 1-492,-3-2 0,1 3 320,-7-8 172,16 19 0,0 1 0,-7-8 0,11 13 0,0 3 983,9 8 0,16 17 0,4 2-303,15 17-680,1 0 0,-7-11 0,-1 1 0,14 12 0,-12-12 0,0 0 0,8 10 0,-1 0 0,-2-5 0,-9-3 0,-4-8 0,-7-2 0,-1-4 0,-4-3 0,0-1 0,-20-31 0,-13-4 0,3 1 0,-2-3-492,-8-3 0,-1 0 0,1 1 0,-1-1 336,7 7 0,-2 0 0,2 1 156,-6-3 0,-1 2 0,-4-6 0,-1 1 0,8 12 0,0 1 0,1-1 0,0 2 0,0 1 0,1 3 0,-10-4 0,-2 3 0,19 14 0,-4-1 0,11 5 0,3 0 0,1 0 0,7 7 983,1 2 0,3 6-513,0 1-470,0-1 0,0 5 0,0 1 0,3 1 0,6 2 0,3-3 0,6 10 0,-1-5 0,6 11 0,-4-5 0,4 2 0,-4 1 0,-2-8 0,0 3 0,-4-4 0,3-1 0,-6 1 0,6-1 0,-7-4 0,2-1 0,-3-8 0,0 2 0,-1-9 0,0 5 0,-3-18 0,-5-7 0,-14-20 0,-7-2 0,-2-2 0,8 13 0,0 0 0,-15-16 0,1 1 0,4-3-217,11 21 0,-1 0 217,-6-14 0,8 11 0,2 6 0,8 8 0,0 1 0,4 4 0,3 4 434,9 0-434,10 3 0,4 4 0,11 10 0,-3 6 0,6 10 0,0 0 0,0 0 0,-7-6 0,-1-1 0,-11-7 0,-5-3 0,-5-2 0,-4-8 0,-1 1 0,1-4 0,-3-3 0,-1-5 0,-10-7 0,-2-6 0,-5-5 0,2 5 0,5 5 0,-1 2 0,0 6 0,5-3 0,-1 4 0,1 3 0,2-2 0,-2 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02.140"/>
    </inkml:context>
    <inkml:brush xml:id="br0">
      <inkml:brushProperty name="width" value="0.35" units="cm"/>
      <inkml:brushProperty name="height" value="0.35" units="cm"/>
      <inkml:brushProperty name="color" value="#FFFFFF"/>
    </inkml:brush>
  </inkml:definitions>
  <inkml:trace contextRef="#ctx0" brushRef="#br0">1270 827 24575,'0'-45'0,"0"-5"0,0 19 0,0-16 0,0 10 0,0-13 0,0 6 0,0 3 0,0-1 0,0 6 0,0 0 0,0 3 0,0 10 0,0-10 0,0 16 0,0-9 0,0 15 0,0-4 0,0 5 0,0 1 0,0-1 0,0 1 0,0-1 0,-9 0 0,2 1 0,-7-1 0,4 0 0,1 1 0,-6-1 0,4 0 0,-9-1 0,4 1 0,0 4 0,-4-3 0,9 3 0,-9-4 0,4 4 0,0-3 0,-4 8 0,4-8 0,0 8 0,-3-4 0,2 5 0,-4 0 0,0 0 0,0 0 0,0-4 0,0 3 0,0-4 0,0 5 0,-1 0 0,1 0 0,0 0 0,0 0 0,0 0 0,0 0 0,0 0 0,5 0 0,-4 0 0,4 0 0,-5 0 0,4 0 0,-2 0 0,8 4 0,-9 2 0,9-1 0,-4 4 0,0-3 0,5 3 0,-5 1 0,0-4 0,4 2 0,-4-3 0,6 5 0,-1-1 0,0 1 0,1-1 0,-1 1 0,1-1 0,-1 1 0,0-1 0,0 6 0,0-4 0,0 3 0,0 1 0,1-5 0,3 5 0,-3-5 0,4-1 0,0 1 0,-4-1 0,8 1 0,-8-1 0,8 1 0,-7-1 0,7 1 0,-8-1 0,8 0 0,-8 1 0,8-1 0,-3 1 0,0-1 0,3 0 0,-11-4 0,6-1 0,-8-4 0,5 0 0,0-4 0,-1-6 0,0-6 0,-1-6 0,0-5 0,0 5 0,0-6 0,0 7 0,1 5 0,0 2 0,5 4 0,-4 5 0,8 30 0,-3-13 0,4 28 0,-5-14 0,4-3 0,-9 13 0,4-7 0,-1-1 0,-3 5 0,8-10 0,-8 4 0,9-6 0,-3 0 0,4 0 0,0-5 0,0 3 0,0-3 0,0 5 0,0-5 0,0 4 0,0-9 0,0 8 0,0-8 0,0 9 0,4-10 0,1 5 0,5 0 0,0-5 0,0 5 0,-1 0 0,1-5 0,0 5 0,0-5 0,-1-1 0,1 1 0,-1-1 0,0-4 0,1-1 0,-1-4 0,1 0 0,-1 0 0,1 0 0,0-9 0,6-16 0,1 1 0,8-23 0,-2 10 0,9-16 0,-5 3 0,-1 4 0,-3-2 0,-10 11 0,4 2 0,-6 13 0,-1 2 0,0 9 0,0 0 0,-5 3 0,3 7 0,2-8 0,0 8 0,3-3 0,-3 4 0,-1-4 0,0 3 0,1-4 0,4 5 0,-3 0 0,9 0 0,-9 0 0,3 0 0,-4 0 0,-1 0 0,1 5 0,-1 0 0,1 9 0,-4-3 0,-2 9 0,-4 2 0,0 0 0,0 11 0,0-4 0,0 5 0,0 8 0,-10-6 0,-4 12 0,-9-11 0,-1 4 0,1-6 0,-1 6 0,1-11 0,-1 10 0,8-17 0,-5 4 0,9-6 0,-3-5 0,9-2 0,-2-4 0,7-1 0,-8 1 0,8-1 0,-3 1 0,4-1 0,0 1 0,0-1 0,0 1 0,0-1 0,0 1 0,0-1 0,0 1 0,0-1 0,0 1 0,4-1 0,1 1 0,10-5 0,1 4 0,5-8 0,0 4 0,0-5 0,0 0 0,6 0 0,-5 0 0,11-5 0,-9-12 0,9-2 0,-9-15 0,12-4 0,-10-6 0,13-10 0,-12 3 0,12-9 0,-13 8 0,6-6 0,-6-1 0,-6 7 0,4 1 0,-11 9 0,4 8 0,-6 5 0,0 2 0,-1 11 0,0-4 0,0 9 0,0-4 0,-1 10 0,0 1 0,1-1 0,-1 4 0,1-3 0,-1 4 0,1 0 0,-1 0 0,1 0 0,-1 0 0,1 0 0,-1 0 0,1 4 0,-5 6 0,3 0 0,-7 4 0,3 1 0,-4 0 0,0 12 0,0 2 0,0 12 0,0-4 0,0 11 0,0-5 0,0 8 0,-11-1 0,3-7 0,-10-2 0,6 1 0,1-6 0,-1 6 0,0-8 0,0 1 0,6-1 0,-5 1 0,5-1 0,-1 1 0,-2-7 0,3-1 0,0 0 0,-4-4 0,9 4 0,-8-11 0,8 3 0,-3-8 0,-1 9 0,4-4 0,-8 0 0,8 3 0,-4-3 0,1 0 0,3 4 0,-8-4 0,8 5 0,-8-6 0,3 5 0,1-4 0,-5 5 0,4 0 0,0 0 0,-3 0 0,8 0 0,-9 0 0,4 0 0,0 0 0,-3 0 0,8 0 0,-9 0 0,9 0 0,-9 6 0,9-4 0,-9-2 0,9-1 0,-8-4 0,8 0 0,-8 4 0,8-10 0,-8 5 0,8-6 0,-8 1 0,8-1 0,-8-4 0,0-1 0,-1-4 0,-4 0 0,5 0 0,-6 0 0,-1-4 0,-5-2 0,0-5 0,-1 0 0,1 1 0,-6-1 0,4 0 0,-4 0 0,6 0 0,5 1 0,-4 4 0,9-2 0,-3 7 0,4-8 0,0 8 0,1-3 0,3 16 0,2 0 0,4 7 0,0 1 0,0 11 0,-5-6 0,4 17 0,-4-19 0,0 10 0,4-5 0,-4 1 0,5-2 0,0 0 0,0-5 0,0 5 0,0-11 0,0 4 0,0-4 0,0 11 0,0-5 0,0 5 0,0-6 0,0 0 0,4 0 0,2-5 0,4 4 0,0-10 0,0 5 0,-1-5 0,1-1 0,-1-4 0,1 0 0,-1-5 0,1 0 0,-1 0 0,1 0 0,-1 0 0,6 0 0,8-17 0,1-3 0,5-16 0,2-7 0,-5-1 0,12-3 0,-12-2 0,4 11 0,-5-10 0,-2 11 0,1-4 0,-2 12 0,1-4 0,-2 10 0,1 1 0,-1 2 0,0 8 0,-5-3 0,3 5 0,-8 4 0,9 2 0,-9 4 0,3 0 0,-4 0 0,4 0 0,-3 0 0,4 0 0,-6 0 0,1 9 0,5 3 0,-3 15 0,4 8 0,-4 8 0,-5 15 0,-1-6 0,-6 14 0,0-6 0,0 0 0,0 6 0,0-14 0,0 6 0,0-7 0,-5-8 0,3-2 0,-3-6 0,0-1 0,4-5 0,-5-2 0,6-6 0,0-5 0,0-2 0,0-4 0,6-50 0,1 10 0,5-44 0,7 16 0,-4 6 0,0 5 0,1-2 0,1-28 0,-4 27 0,-1 0 0,2-27 0,0 9 0,-1 8 0,-6-6 0,4 14 0,-9-15 0,3 15 0,1-6 0,-5 8 0,11-1 0,-11 8 0,10 1 0,-10 8 0,9 5 0,-9 2 0,3 6 0,1 5 0,-4 1 0,3 59 0,-9-21 0,-10 69 0,1-37 0,-14 31 0,12-7 0,-11 8 0,5-8 0,-1 6 0,-4-6 0,6 0 0,-2-2 0,-2-10 0,10-7 0,-4-8 0,1-4 0,5-12 0,-4 0 0,5-3 0,-3-11 0,2 5 0,-1-11 0,3 4 0,1-9 0,0 3 0,1-4 0,-6 0 0,4-5 0,-9 4 0,9-7 0,-9 7 0,4-8 0,-5 8 0,0-7 0,0 2 0,5-4 0,-4 0 0,9 0 0,-9 0 0,9 0 0,-3 0 0,5 0 0,3 8 0,2 3 0,4 12 0,0 5 0,0 4 0,0 3 0,0-1 0,0 1 0,0-7 0,0-1 0,0-6 0,0-5 0,0-1 0,0-49 0,0-1 0,0-27 0,0 6 0,0-4 0,6 12 0,1-25 0,5 20 0,2-7 0,-2 2 0,1 14 0,-2 9 0,-5 7 0,-1 7 0,-1 5 0,-3 10 0,3 29 0,-4 3 0,0 27 0,0-16 0,0 19 0,0-11 0,0 21 0,0 3 0,0 1 0,0-17 0,0 0 0,0 14 0,0 28 0,0-35 0,-5 0 0,3 6 0,-9-14 0,10 6 0,-5-15 0,1-1 0,4-8 0,-4-5 0,5-2 0,-5-6 0,4 0 0,-4 0 0,1-5 0,3 3 0,-4-8 0,5 9 0,-4-9 0,3 3 0,-3-4 0,4-1 0,0 1 0,9-31 0,-3 9 0,9-21 0,0 14 0,6-13 0,2 1 0,5-13 0,-5 9 0,0 1 0,0-1 0,0 0 0,1-6 0,-1 4 0,-4-4 0,-2 6 0,-1 1 0,-3 5 0,3-4 0,-5 10 0,0-10 0,0 10 0,0-4 0,-1 11 0,0-4 0,0 9 0,0-3 0,0-1 0,-5 4 0,4-4 0,-3 0 0,3 5 0,1-5 0,-5 5 0,4 1 0,-4-1 0,5 0 0,-1 1 0,-4 40 0,-1-10 0,-4 35 0,0-21 0,0-1 0,0 1 0,0-1 0,-5 1 0,4-1 0,-9-5 0,3 4 0,1-11 0,-4 5 0,9-6 0,-8 0 0,8-5 0,-8-1 0,7-1 0,-2-3 0,4 4 0,-4-6 0,3 1 0,-3-1 0,4 0 0,-4 0 0,-1 0 0,-5 0 0,1 1 0,0-1 0,-6 1 0,4-1 0,-4 6 0,0-3 0,3 7 0,-8-7 0,4 8 0,0-9 0,-4 4 0,9 0 0,-4-4 0,5 4 0,0-6 0,0 1 0,1-1 0,-1 1 0,1-1 0,-1 1 0,0-1 0,5 1 0,-3-5 0,7 7 0,-3-6 0,16 3 0,0-6 0,7-3 0,1 0 0,-4 0 0,5 0 0,-5 0 0,3 0 0,-8 0 0,9 0 0,-9 0 0,3 0 0,-4-4 0,-1 3 0,-4 13 0,-1-4 0,-4 19 0,0-7 0,0 2 0,0 4 0,0-5 0,-5 0 0,4 0 0,-8-5 0,8 3 0,-3-3 0,4 0 0,-5 4 0,4-10 0,-4 10 0,1-9 0,3 4 0,-4-1 0,1-3 0,3 4 0,-3-6 0,4 1 0,0 4 0,-4-3 0,2 3 0,-2-4 0,4-1 0,-4 1 0,3-1 0,-3 1 0,4-1 0,0 1 0,0-1 0,0 1 0,0-1 0,0 1 0,0-1 0,0 1 0,0-1 0,0 1 0,0-1 0,0 1 0,0-1 0,0 1 0,0-1 0,0 1 0,0-1 0,0 1 0,0-1 0,0 1 0,0-1 0,0 12 0,0-9 0,0 14 0,0-10 0,0 5 0,0-5 0,0 3 0,0-8 0,0 4 0,0-6 0,0 1 0,0-1 0,5-36 0,1 14 0,5-38 0,0 23 0,5-10 0,-4 8 0,-2 0 0,0 8 0,-5 6 0,1-3 0,2 8 0,-7-4 0,3 40 0,-4-6 0,0 24 0,0-10 0,0-5 0,0 1 0,0 4 0,5-5 0,-4 1 0,4 4 0,0-11 0,-4 5 0,4-6 0,-5 0 0,0 0 0,0 0 0,0 0 0,0 0 0,0-5 0,5 4 0,-4-9 0,3 3 0,-4 1 0,0-4 0,0 3 0,0-4 0,0-1 0,0 1 0,0-1 0,0 0 0,0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08.309"/>
    </inkml:context>
    <inkml:brush xml:id="br0">
      <inkml:brushProperty name="width" value="0.35" units="cm"/>
      <inkml:brushProperty name="height" value="0.35" units="cm"/>
      <inkml:brushProperty name="color" value="#FFFFFF"/>
    </inkml:brush>
  </inkml:definitions>
  <inkml:trace contextRef="#ctx0" brushRef="#br0">913 0 24575,'-44'0'0,"8"0"0,3 0 0,4 6 0,-5 0 0,-8 6 0,12-1 0,-4 0 0,6 0 0,6 0 0,-5-5 0,15 3 0,-7-8 0,12 8 0,-3-4 0,1 0 0,4 4 0,-5-4 0,1 4 0,-1 1 0,1-5 0,-1 4 0,5-4 0,-4 0 0,4 4 0,-5-4 0,0 4 0,1 1 0,-1-5 0,0 4 0,1-4 0,-1 4 0,1-4 0,4 3 0,-4-2 0,4-1 0,-5 3 0,1-7 0,3 8 0,-2-4 0,2 0 0,-3 4 0,-1-4 0,1 4 0,-1 1 0,1-1 0,-1 1 0,5-1 0,-4 1 0,4-5 0,-1 3 0,-2-3 0,3 5 0,-1-1 0,-2 1 0,2-1 0,1 1 0,-4 5 0,8-5 0,-4 10 0,5-9 0,-5 9 0,4-10 0,-4 5 0,5-1 0,0-3 0,-4 4 0,3-6 0,-3 1 0,4-1 0,0 1 0,0-1 0,12-4 0,-5-1 0,11-4 0,-9 0 0,1 0 0,-1 0 0,1 4 0,-1-3 0,1 4 0,-1-5 0,1 0 0,-1 0 0,1 4 0,-1-3 0,1 3 0,4-4 0,-3 4 0,9-3 0,-9 4 0,8-5 0,-3 0 0,0 0 0,4 0 0,-4 0 0,5 0 0,0 4 0,0-2 0,0 2 0,-6-4 0,5 0 0,-9 4 0,9-3 0,-10 4 0,5-5 0,-5 4 0,-1-3 0,1 3 0,-1-4 0,1 0 0,-1 0 0,0 0 0,1 0 0,-1 0 0,0 0 0,0 0 0,0 0 0,1 0 0,-1 0 0,1 0 0,-1 0 0,1 0 0,-1 0 0,1 0 0,-1 0 0,1 0 0,-1 0 0,1 0 0,4 0 0,-3-9 0,4 2 0,0-8 0,-4 0 0,4 4 0,-5-4 0,0 5 0,0-4 0,-5-2 0,0-6 0,-5 1 0,0-6 0,0-1 0,0-7 0,0 0 0,0 7 0,0-6 0,0 12 0,0-5 0,0 5 0,0 6 0,0-3 0,0 8 0,0-4 0,0 5 0,-4 1 0,3 0 0,-12 4 0,7 1 0,-7 4 0,4 0 0,-6 0 0,4 0 0,-4 0 0,1 4 0,3 2 0,-9 4 0,4 0 0,0 0 0,-4 0 0,4 5 0,0-4 0,-4 9 0,9-9 0,-9 9 0,9-10 0,-3 5 0,-1 0 0,4-5 0,-4 10 0,5-9 0,0 3 0,0-4 0,5-1 0,1 1 0,-1-1 0,4 1 0,-3-1 0,4 1 0,0-1 0,0 1 0,0-1 0,-13-4 0,0-1 0,-18-4 0,8 0 0,-32 0 0,21 0 0,-30 0 0,27 0 0,-4 0 0,12 0 0,2 0 0,6 0 0,5 0 0,1 0 0,5 0 0,1 0 0,-1 0 0,1 0 0,0 0 0,0 4 0,0-3 0,0 7 0,4-3 0,-4 0 0,4 4 0,-5-4 0,1 0 0,3 4 0,-6-8 0,10 7 0,-6 1 0,8 1 0,0 3 0,0-4 0,0 1 0,4-1 0,-3 1 0,8-1 0,-4 1 0,0-1 0,4 0 0,-8 1 0,7-1 0,-3 1 0,5-1 0,-5 1 0,4-5 0,-4 4 0,4-4 0,1 4 0,-1 1 0,1-1 0,4 1 0,2 0 0,0 0 0,10 1 0,-9-1 0,10-3 0,-6-3 0,0 1 0,6-4 0,2 9 0,-1-9 0,5 9 0,-10-8 0,10 8 0,-11-4 0,0 0 0,-2 4 0,-9-9 0,8 8 0,-8-8 0,9 9 0,-4-9 0,0 8 0,3-4 0,-8 1 0,9 3 0,-9-4 0,3 1 0,-4 3 0,-1-8 0,1 7 0,-1-7 0,1 8 0,-1-8 0,1 7 0,-1-7 0,1 8 0,-1-8 0,1 3 0,-1 0 0,1-3 0,-1 3 0,0-4 0,1 0 0,-1 4 0,0-3 0,1 3 0,-1 0 0,0-3 0,0 4 0,1-1 0,-2-3 0,-3 10 0,-5 0 0,-2 9 0,-12 1 0,3 4 0,-5-3 0,5-2 0,2 0 0,3-10 0,-4 10 0,0-9 0,0 9 0,4-10 0,-3 10 0,3-4 0,0 5 0,-4 0 0,9 0 0,-8 0 0,8 0 0,-9 0 0,9 0 0,-8-5 0,8 4 0,-8-10 0,8 5 0,-3-6 0,4 1 0,0-1 0,-4 1 0,3-1 0,-8 0 0,8 5 0,-3 2 0,4 9 0,0-3 0,-10 3 0,8-4 0,-7-5 0,9 4 0,0-4 0,0-1 0,0 5 0,0-9 0,0 9 0,0-10 0,0 5 0,0-6 0,0 6 0,0-4 0,0 3 0,0 1 0,-5-4 0,4 3 0,-3-4 0,4-1 0,0 1 0,0 5 0,-4-5 0,3 5 0,-4-6 0,1 6 0,2 1 0,-2 5 0,-1-5 0,4 3 0,-8-3 0,4 0 0,-1 4 0,2-9 0,0 3 0,2-4 0,-6-1 0,7 1 0,-3-1 0,4 1 0,-5-1 0,0 1 0,0-1 0,-4 1 0,8-1 0,-3 1 0,-1-1 0,4 1 0,-7-1 0,7 1 0,-8-5 0,4 3 0,-1-2 0,-6-1 0,5 3 0,-7-7 0,5 3 0,0-4 0,0 0 0,0 0 0,0 0 0,0 0 0,0 0 0,0 0 0,0 0 0,0 0 0,-1 0 0,1 0 0,0 0 0,0 0 0,0 0 0,0 0 0,0 0 0,0 0 0,33 0 0,-17 0 0,28 4 0,-26 2 0,6 3 0,0 1 0,0-4 0,-1 2 0,-5-7 0,1 8 0,-1-8 0,1 3 0,-1-4 0,1 4 0,-1-3 0,1 3 0,-1-4 0,0 4 0,0-3 0,0 8 0,1-8 0,-5 7 0,-1-3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09.56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12.303"/>
    </inkml:context>
    <inkml:brush xml:id="br0">
      <inkml:brushProperty name="width" value="0.35" units="cm"/>
      <inkml:brushProperty name="height" value="0.35" units="cm"/>
      <inkml:brushProperty name="color" value="#FFFFFF"/>
    </inkml:brush>
  </inkml:definitions>
  <inkml:trace contextRef="#ctx0" brushRef="#br0">67 1417 24575,'-5'42'0,"1"1"0,4-14 0,0 12 0,-5-4 0,3 4 0,-13-6 0,12-1 0,-7 1 0,5-1 0,3-10 0,-3 7 0,1-13 0,2 4 0,-2 3 0,4-12 0,0 12 0,0-9 0,0 5 0,0-5 0,0-1 0,0-6 0,0 1 0,0-1 0,0 1 0,0-1 0,12-4 0,-5 0 0,6-1 0,-4 1 0,-4 0 0,5 4 0,-1-4 0,0 0 0,0 3 0,-4-3 0,3 4 0,-3 0 0,4 1 0,-3-1 0,-2 0 0,0 1 0,-3-1 0,7 1 0,-7-1 0,8 6 0,-8-4 0,4 3 0,-5-4 0,0 4 0,0-3 0,0 9 0,0-4 0,0 0 0,0 3 0,0-3 0,0 5 0,0-5 0,0 4 0,0-10 0,0 10 0,0-9 0,0 4 0,0-6 0,0 6 0,0-5 0,0 5 0,0-5 0,0 4 0,0-3 0,0 3 0,0-4 0,0-1 0,0 1 0,-4-1 0,3 1 0,-3-1 0,4 1 0,-5-1 0,4 6 0,-7-4 0,7 3 0,-4-4 0,5-1 0,0 1 0,-4-1 0,3-32 0,8-2 0,1-32 0,16 7 0,-4-31 0,6 15 0,-6-24 0,-1 30 0,-6 2 0,0 7 0,-6 1 0,4 7 0,-10-6 0,9 13 0,-9 0 0,4-4 0,0 16 0,-4-17 0,9 19 0,-9-11 0,3 10 0,1-4 0,-4 6 0,4 0 0,-5 0 0,0-7 0,0 6 0,0-5 0,0-1 0,0 6 0,0-11 0,0 4 0,0-6 0,0 7 0,0-5 0,0 4 0,0-6 0,0 1 0,0-1 0,0 0 0,-5 1 0,3-8 0,-3 6 0,0-13 0,3 6 0,-9-8 0,10 1 0,-10 7 0,9-6 0,-8 13 0,9-6 0,-4 7 0,0 7 0,4-5 0,-4 4 0,5 0 0,0-4 0,0 10 0,0-4 0,-5 6 0,4 0 0,-4 0 0,5-6 0,0 4 0,0-4 0,0 6 0,0 0 0,0 5 0,-4-4 0,2 9 0,-2-9 0,4 4 0,-5 0 0,4-4 0,-3 4 0,4-5 0,0 5 0,0-4 0,0 4 0,0-5 0,0 5 0,0-4 0,0 4 0,0 0 0,0-4 0,0 14 0,0-4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8:31.005"/>
    </inkml:context>
    <inkml:brush xml:id="br0">
      <inkml:brushProperty name="width" value="0.35" units="cm"/>
      <inkml:brushProperty name="height" value="0.35" units="cm"/>
      <inkml:brushProperty name="color" value="#FFFFFF"/>
    </inkml:brush>
  </inkml:definitions>
  <inkml:trace contextRef="#ctx0" brushRef="#br0">500 0 24575,'-39'0'0,"2"0"0,-7 0 0,-2 0 0,-10 0 0,15 0 0,-7 0 0,14 0 0,-5 0 0,6 0 0,6 0 0,9 0 0,1 0 0,6 0 0,4 0 0,5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14.11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45:09.175"/>
    </inkml:context>
    <inkml:brush xml:id="br0">
      <inkml:brushProperty name="width" value="0.35" units="cm"/>
      <inkml:brushProperty name="height" value="0.35" units="cm"/>
      <inkml:brushProperty name="color" value="#FFFFFF"/>
    </inkml:brush>
  </inkml:definitions>
  <inkml:trace contextRef="#ctx0" brushRef="#br0">0 0 24575,'93'0'0,"0"0"0,0 0 0,0 0 0,-7 0 0,2 0 0,-9 0 0,-18 0 0,-3 0 0,-5 0 0,-20 0 0,-5 0 0,12 0 0,-18 0 0,9 0 0,-4 0 0,-5 0 0,9 0 0,-17 0 0,4 0 0,-7 0 0,1 0 0,0 0 0,-6 0 0,0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5.795"/>
    </inkml:context>
    <inkml:brush xml:id="br0">
      <inkml:brushProperty name="width" value="0.35" units="cm"/>
      <inkml:brushProperty name="height" value="0.35" units="cm"/>
      <inkml:brushProperty name="color" value="#FFFFFF"/>
    </inkml:brush>
  </inkml:definitions>
  <inkml:trace contextRef="#ctx0" brushRef="#br0">1 1 24575,'58'0'0,"-5"0"0,8 0 0,-8 0 0,9 0 0,1 0 0,-24 0 0,13 0 0,-26 0 0,11 0 0,-5 0 0,-4 0 0,-1 0 0,-9 0 0,0 0 0,-1 0 0,-6 0 0,6 3 0,-3-3 0,-2 9 0,8-4 0,-8 5 0,9 1 0,-6-4 0,6 7 0,-7-6 0,4 5 0,-11-8 0,-1 1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4:35.415"/>
    </inkml:context>
    <inkml:brush xml:id="br0">
      <inkml:brushProperty name="width" value="0.35" units="cm"/>
      <inkml:brushProperty name="height" value="0.35" units="cm"/>
      <inkml:brushProperty name="color" value="#FFFFFF"/>
    </inkml:brush>
  </inkml:definitions>
  <inkml:trace contextRef="#ctx0" brushRef="#br0">1378 707 24575,'-31'-15'0,"-4"-3"0,5-11 0,0-1 0,1-6 0,5-5 0,-6 3 0,4-4 0,-4 6 0,1 0 0,9 1 0,-9-8 0,16 13 0,-9-5 0,15 8 0,-6 10 0,7-9 0,-4 10 0,-1 4 0,1-7 0,0 13 0,4-9 0,-7 10 0,10-9 0,-10 12 0,7-17 0,-9 16 0,3-15 0,-8 15 0,9-6 0,-9 9 0,9-4 0,-9-2 0,4 0 0,-5 2 0,5 4 0,-4-5 0,4 4 0,-5-4 0,0 5 0,0 0 0,0 0 0,-1 0 0,1 0 0,0 0 0,-6 0 0,4 0 0,-10 0 0,11 0 0,-12 5 0,12 1 0,-5 5 0,6-1 0,-1 1 0,-5 0 0,5-1 0,-6 1 0,7 5 0,0-5 0,5 9 0,-4-8 0,8 8 0,-8-9 0,9 4 0,-4-5 0,5 5 0,0-5 0,0 5 0,5-1 0,-4 2 0,3 0 0,-4 4 0,-1-4 0,1 5 0,4-5 0,-3-2 0,8 1 0,-4-4 0,5 3 0,0-4 0,0-1 0,0 1 0,0 4 0,0-3 0,0 4 0,5-1 0,6-2 0,5 3 0,11-4 0,1-5 0,14-1 0,-6-5 0,13 0 0,-6 0 0,0-5 0,6-8 0,-12-12 0,6-7 0,-12 2 0,6-14 0,-14 19 0,8-17 0,-10 20 0,1-5 0,-1 6 0,0-1 0,0 1 0,0 0 0,0 5 0,6-5 0,1 3 0,1 1 0,4-5 0,-11 10 0,11-5 0,-10 6 0,4 5 0,-6 1 0,0 1 0,0 2 0,-5-2 0,3 4 0,-3 0 0,0 0 0,4 0 0,-9 0 0,3 0 0,-4 0 0,-1 0 0,1 0 0,-1 4 0,1 1 0,0 10 0,-5-4 0,0 8 0,-5-8 0,0 4 0,0-1 0,0 2 0,0 5 0,0 6 0,0-4 0,0 24 0,-11-14 0,-9 25 0,-12-20 0,-9 14 0,-4-5 0,-4 2 0,2-4 0,-5-5 0,5 0 0,-6-6 0,-7-1 0,8-8 0,-7-5 0,9-2 0,0-5 0,6-1 0,3 0 0,6-1 0,7 0 0,0-4 0,12-3 0,2 0 0,4-2 0,0 6 0,5-3 0,-4 5 0,4-1 0,-5 1 0,1-1 0,3 1 0,-2-5 0,7 7 0,-3-5 0,4 6 0,0-4 0,0 0 0,8 0 0,-2-3 0,7-2 0,-3-4 0,-1 0 0,0 0 0,1 0 0,-1 0 0,1 0 0,-1 0 0,6 4 0,-4 2 0,8 0 0,-3 2 0,5-2 0,-5 4 0,4 1 0,-4-1 0,5 0 0,0 1 0,0-5 0,0-2 0,0 1 0,0-4 0,0 4 0,0-5 0,0 0 0,-5 0 0,3 0 0,-8 0 0,4 0 0,-6 0 0,1 0 0,-1 0 0,1 0 0,-1 0 0,1-5 0,-1 0 0,6-5 0,-5 0 0,5 0 0,0 0 0,-5 0 0,5 0 0,0 0 0,-5 5 0,5-4 0,-5 8 0,-1-4 0,0 5 0,1 0 0,-1 0 0,-4 20 0,-1 14 0,-4 23 0,0 20 0,0-15 0,0 22 0,-13-13 0,4 7 0,-19 8 0,13-16 0,-12 6 0,13-16 0,-12 6 0,12-13 0,-11 5 0,11-8 0,-4 0 0,0-7 0,4 6 0,-2-19 0,4 10 0,1-18 0,0 5 0,1-11 0,0-1 0,5-6 0,-4 1 0,4-5 0,-5-1 0,-3-4 0,2 0 0,-3 0 0,0 0 0,3 0 0,-9-9 0,8-3 0,-3-9 0,4 0 0,1 0 0,-1 0 0,0-7 0,0 6 0,0-5 0,5 0 0,-3 4 0,8-10 0,-4 10 0,5-10 0,0 10 0,0-4 0,0 0 0,0 9 0,0-7 0,0 9 0,4 0 0,1 1 0,5 5 0,-1 1 0,1-1 0,-1 0 0,1 1 0,-1 3 0,6-3 0,-4 4 0,8-6 0,-3 6 0,11-5 0,2 3 0,5 1 0,1 1 0,-1 0 0,1 3 0,-1-3 0,8 5 0,-12 0 0,10 0 0,-17 5 0,11 13 0,-10 6 0,6 19 0,-7-7 0,-3 12 0,-3 4 0,-4 0 0,0 14 0,-6-6 0,-1 7 0,-6 1 0,0 0 0,0 0 0,0-8 0,0-2 0,0-8 0,0-6 0,0-9 0,0-13 0,0-7 0,0-6 0,0 1 0,0-1 0,14-35 0,2-7 0,13-36 0,-9 10 0,-1-2 0,5-29-251,-7 27 0,-2 3 251,-2-9 0,1 3 0,-2 14 0,1-7 0,0 9 0,-6 7 0,-2-6 502,1 6-502,-5-8 0,10 8 0,-10 1 0,4 8 0,-5-1 0,5 6 0,-4 2 0,4 11 0,-5 2 0,0 4 0,0 67 0,0-30 0,0 27 0,0 6 0,-7 6 0,6-15 0,1 5 0,-8 17 0,1-2 0,5 17 0,-4-19 0,-2-3 0,0-10 0,0 20 0,-4-16 0,11-2 0,-10-14 0,10-9 0,-9-8 0,4-6 0,0 0 0,-3-5 0,4-1 0,-10-6 0,4 1 0,-9 0 0,4 1 0,-5-6 0,-6 0 0,-2-5 0,0 0 0,-4 0 0,5-5 0,-7-7 0,0-6 0,-1-11 0,6-1 0,-6-8 0,11 3 0,-4-1 0,11 1 0,-3 7 0,13-5 0,-6 10 0,9 1 0,-1 2 0,-3 9 0,8-4 0,-3 63 0,4-23 0,0 71 0,6-10 0,-4 7-360,4-38 1,1 0 359,1 32 0,7 1 0,-7-9 0,4 6-21,-10-23 21,11 13 0,-12-23 0,5-1 0,-6-2 0,0-13 717,0 12-717,0-11 23,0 4-23,0-6 0,0-7 0,0 5 0,0-10 0,0 4 0,0-6 0,-5 0 0,4 0 0,-8-5 0,8-2 0,-8 1 0,8-4 0,-9 8 0,9-8 0,-8 4 0,8-6 0,-7 1 0,7-1 0,-4 1 0,28-5 0,-2-1 0,22-4 0,6 0 0,-3 0 0,5-5 0,-9-2 0,-1 1 0,-5 1 0,6 0 0,-8 3 0,1-3 0,6 5 0,-4 0 0,4 0 0,1 0 0,-6 0 0,5 0 0,-6 0 0,-1 0 0,1 0 0,-7 0 0,5 0 0,-10 0 0,10 0 0,-5 0 0,1 0 0,4 0 0,-5 0 0,7 0 0,-1 0 0,8 0 0,-6 0 0,6 0 0,-8 0 0,-5 0 0,-2 0 0,-6 0 0,0 0 0,0 0 0,-5 0 0,-2 0 0,-4 0 0,-1 0 0,1 0 0,-1 0 0,-4-12 0,-16-2 0,-15-12 0,-34-6 0,-2-3 0,14 13 0,0-1 0,-18-18 0,19 19 0,0-1 0,-19-26 0,-21 4-984,13-12 949,20 28 0,1 2 35,-10-17 0,16 21 0,1 2 0,1-4 0,-21-2 0,13 2 0,-5 4 0,8 3 983,7 6-912,1 5-71,7-3 0,7 8 0,-6-3 0,12 5 0,-5-5 0,11 4 0,1-3 0,5 4 0,5-4 0,23-17 0,10 7 0,30-13 0,11 13 0,-7 6 0,-10 1 0,0 1 0,7 4 0,-3-2 0,1 0 0,17 4 0,14 0 0,-2 0 0,-16 0 0,6 0 0,-8 0 0,-8 6 0,-2 1 0,-7 0 0,-8 3 0,5-8 0,-12 3 0,6-5 0,-14 0 0,-1 4 0,-6-2 0,0 2 0,0-4 0,-5 0 0,-1 0 0,-6 0 0,1 0 0,-1 0 0,-38 0 0,2 0 0,-36 0 0,13 0 0,-1 0 0,1 0 0,7 0 0,1 0 0,13 0 0,2 0 0,11 0 0,10 0 0,47-5 0,13 3 0,22-3 0,8 5 0,-22 0 0,23 0 0,-6 0 0,0 0 0,-2 0 0,-17 0 0,-2 0 0,-15 0 0,-2 0 0,-6 0 0,-7 0 0,-1 0 0,-6 0 0,0 0 0,0 0 0,-5 0 0,4 0 0,-9 0 0,8 0 0,-8 0 0,4 0 0,-6 0 0,1 0 0,-1 0 0,0 0 0,-23 18 0,-11 4 0,-23 12 0,2 3 0,-5-3 0,4 5 0,1-6 0,2-2 0,10-8 0,-1 0 0,7-1 0,-6-4 0,16 2 0,-8-8 0,15 3 0,-9-5 0,10-1 0,7-3 0,23-2 0,16-4 0,14-6 0,38-7 0,-20-2 0,22-4 0,-24 11 0,-14 3 0,6 5 0,-15 0 0,6 0 0,-19 0 0,4 0 0,-18 0 0,-2 4 0,-4 1 0,-1 5 0,-3-1 0,-2 1 0,-4-1 0,0 1 0,0 4 0,-15 3 0,-5 0 0,-21 6 0,-3-10 0,-6 5 0,-27-11 0,13-1 0,-8-6 0,8 0 0,10 0 0,-6-6 0,2-1 0,8-6 0,6 1 0,3 0 0,6 5 0,0 2 0,7 5 0,1 0 0,11 0 0,-4 0 0,9 0 0,-4 0 0,66 0 0,-11 0 0,47 6 0,-13 2 0,-3 5 0,17 2 0,-9-1 0,-11-1 0,-2 1 0,-14-2 0,-1 1 0,-2-1 0,-13-5 0,5-2 0,-6-5 0,-6 0 0,4 0 0,-11 0 0,5 0 0,-11 0 0,4 0 0,-10 0 0,5 0 0,-6 0 0,1 0 0,-1 0 0,0 0 0,1 5 0,-5 4 0,-1 1 0,-31 4 0,5-3 0,-57 3 0,21-1 0,-28-5 0,-12-2-984,23-6 934,6 0 0,1 0 50,-3 0-56,18 1 1,0-2 55,-16-6 0,6 0 0,-4-6 0,17 0 0,7 1 0,-6-1 0,13 7 983,0 0-888,3 6 22,10 0-117,-10 0 0,11 0 0,-6 0 0,7 0 0,-6 0 0,10 0 0,-9 0 0,10-5 0,-11 4 0,4-4 0,-4 1 0,0 3 0,4-9 0,-4 9 0,6-9 0,-6 9 0,4-8 0,-10 2 0,10-3 0,-17-2 0,10 0 0,-12 0 0,7 1 0,1-1 0,-1 0 0,0 1 0,-6-1 0,4 5 0,-4-4 0,6 5 0,0-6 0,1 0 0,-1 1 0,6 0 0,2 0 0,0 5 0,10-3 0,-9 8 0,10-8 0,0 7 0,-4-2 0,9-1 0,-9 4 0,9-3 0,-9-1 0,9 4 0,-3-4 0,4 5 0,0 0 0,1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6T22:10:25.652"/>
    </inkml:context>
    <inkml:brush xml:id="br0">
      <inkml:brushProperty name="width" value="0.35" units="cm"/>
      <inkml:brushProperty name="height" value="0.35" units="cm"/>
      <inkml:brushProperty name="color" value="#FFFFFF"/>
    </inkml:brush>
  </inkml:definitions>
  <inkml:trace contextRef="#ctx0" brushRef="#br0">25083 7374 16383 0 0,'2'0'0'0'0,"0"0"0"0"0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2T17:59:06.405"/>
    </inkml:context>
    <inkml:brush xml:id="br0">
      <inkml:brushProperty name="width" value="0.35" units="cm"/>
      <inkml:brushProperty name="height" value="0.35" units="cm"/>
      <inkml:brushProperty name="color" value="#FFFFFF"/>
    </inkml:brush>
  </inkml:definitions>
  <inkml:trace contextRef="#ctx0" brushRef="#br0">25264 6477 16383 0 0,'4'0'0'0'0,"6"0"0"0"0,9 2 0 0 0,7 2 0 0 0,8 4 0 0 0,6 5 0 0 0,7 5 0 0 0,2 2 0 0 0,3 4 0 0 0,-2-1 0 0 0,-4 0 0 0 0,-6-3 0 0 0,-4-1 0 0 0,-4-2 0 0 0,-4-1 0 0 0,-4-3 0 0 0,-4-1 0 0 0,-4-2 0 0 0,-2-1 0 0 0,-2 0 0 0 0,1-1 0 0 0,-1 0 0 0 0,-1 0 0 0 0,0-1 0 0 0,-1 1 0 0 0,0 0 0 0 0,1 2 0 0 0,0 1 0 0 0,-1-1 0 0 0,0 0 0 0 0,0 0 0 0 0,-2-1 0 0 0,1-2 0 0 0,-2 0 0 0 0,-1-2 0 0 0,-1 0 0 0 0,0 0 0 0 0,-1 1 0 0 0,0 1 0 0 0,1 0 0 0 0,-1-1 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2T17:59:06.406"/>
    </inkml:context>
    <inkml:brush xml:id="br0">
      <inkml:brushProperty name="width" value="0.35" units="cm"/>
      <inkml:brushProperty name="height" value="0.35" units="cm"/>
      <inkml:brushProperty name="color" value="#FFFFFF"/>
    </inkml:brush>
  </inkml:definitions>
  <inkml:trace contextRef="#ctx0" brushRef="#br0">28083 11308 16383 0 0,'0'2'0'0'0,"0"12"0"0"0,0 10 0 0 0,0 17 0 0 0,0 15 0 0 0,0 14 0 0 0,0 12 0 0 0,0 11 0 0 0,0-3 0 0 0,0-6 0 0 0,0-5 0 0 0,0-6 0 0 0,0-5 0 0 0,0-3 0 0 0,0-4 0 0 0,0-5 0 0 0,0-3 0 0 0,0-5 0 0 0,0-2 0 0 0,0-2 0 0 0,0-3 0 0 0,0-1 0 0 0,0-4 0 0 0,0-1 0 0 0,0-4 0 0 0,0-1 0 0 0,0-1 0 0 0,0 0 0 0 0,0-3 0 0 0,0 1 0 0 0,0 2 0 0 0,0 4 0 0 0,0 1 0 0 0,0 3 0 0 0,0 0 0 0 0,0-2 0 0 0,0-1 0 0 0,0-3 0 0 0,0-4 0 0 0,0-2 0 0 0,0-1 0 0 0,0-2 0 0 0,0-2 0 0 0,0-1 0 0 0,0 0 0 0 0,0-1 0 0 0,0-2 0 0 0,0 0 0 0 0,-1-2 0 0 0,-1-2 0 0 0,-1-1 0 0 0,-1-2 0 0 0,1 0 0 0 0,0-2 0 0 0,-2-2 0 0 0,0-5 0 0 0,-2-6 0 0 0,-1-6 0 0 0,-1-7 0 0 0,-1-7 0 0 0,-1-10 0 0 0,-2-12 0 0 0,-2-4 0 0 0,1-4 0 0 0,-1-3 0 0 0,2-1 0 0 0,2 0 0 0 0,1 2 0 0 0,3 1 0 0 0,2 3 0 0 0,2 3 0 0 0,1 3 0 0 0,2 4 0 0 0,0 5 0 0 0,2 3 0 0 0,4 3 0 0 0,3 3 0 0 0,1 4 0 0 0,2 3 0 0 0,1 6 0 0 0,-1 5 0 0 0,-1 3 0 0 0,-3 6 0 0 0,-2 10 0 0 0,-4 14 0 0 0,-9 14 0 0 0,-13 17 0 0 0,-13 18 0 0 0,-13 15 0 0 0,-9 9 0 0 0,0-3 0 0 0,-2-3 0 0 0,1-3 0 0 0,3-2 0 0 0,5-6 0 0 0,8-8 0 0 0,7-9 0 0 0,10-11 0 0 0,7-11 0 0 0,6-9 0 0 0,5-7 0 0 0,3-7 0 0 0,2-4 0 0 0,5-5 0 0 0,12-4 0 0 0,10-7 0 0 0,11-8 0 0 0,6-6 0 0 0,4-6 0 0 0,4-5 0 0 0,3-2 0 0 0,-1-1 0 0 0,-1 0 0 0 0,-4 2 0 0 0,-4 2 0 0 0,-4 5 0 0 0,-5 5 0 0 0,-5 2 0 0 0,-2 2 0 0 0,-2 4 0 0 0,-4 2 0 0 0,0 2 0 0 0,-2 2 0 0 0,-1 1 0 0 0,-1 0 0 0 0,-1 0 0 0 0,-3 2 0 0 0,0 0 0 0 0,1 1 0 0 0,-2 1 0 0 0,-2 0 0 0 0,0 0 0 0 0,-2 0 0 0 0,-1 0 0 0 0,-1 0 0 0 0,0 1 0 0 0,-1-1 0 0 0,1 0 0 0 0,0 0 0 0 0,0 0 0 0 0,0 0 0 0 0,0 0 0 0 0,0 0 0 0 0,0 0 0 0 0,1-2 0 0 0,-1-1 0 0 0,0-2 0 0 0,1-2 0 0 0,-1-1 0 0 0,-1 0 0 0 0,-1 0 0 0 0,-1-1 0 0 0,-1 0 0 0 0,-2 0 0 0 0,-1 1 0 0 0,-1-1 0 0 0,0 1 0 0 0,0-1 0 0 0,-3 1 0 0 0,-5 1 0 0 0,-3 0 0 0 0,-6 0 0 0 0,-2 0 0 0 0,-2 3 0 0 0,0 1 0 0 0,0 1 0 0 0,1 1 0 0 0,1 1 0 0 0,-1 0 0 0 0,3 0 0 0 0,1 1 0 0 0,2-1 0 0 0,1 0 0 0 0,4 0 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2T17:59:06.407"/>
    </inkml:context>
    <inkml:brush xml:id="br0">
      <inkml:brushProperty name="width" value="0.35" units="cm"/>
      <inkml:brushProperty name="height" value="0.35" units="cm"/>
      <inkml:brushProperty name="color" value="#FFFFFF"/>
    </inkml:brush>
  </inkml:definitions>
  <inkml:trace contextRef="#ctx0" brushRef="#br0">27671 12561 16383 0 0,'0'1'0'0'0,"0"4"0"0"0,0 8 0 0 0,0 6 0 0 0,-3 1 0 0 0,-5 9 0 0 0,-3 2 0 0 0,-1-2 0 0 0,0 1 0 0 0,-5 2 0 0 0,0-1 0 0 0,1-1 0 0 0,-1 0 0 0 0,1 0 0 0 0,1 0 0 0 0,1-4 0 0 0,1-3 0 0 0,1-2 0 0 0,1-4 0 0 0,1-3 0 0 0,2-3 0 0 0,0-2 0 0 0,1-3 0 0 0,2-2 0 0 0,2-5 0 0 0,2-2 0 0 0,3-4 0 0 0,2-3 0 0 0,1-2 0 0 0,1-3 0 0 0,2 0 0 0 0,0 0 0 0 0,0-1 0 0 0,-1 0 0 0 0,0 1 0 0 0,-1 1 0 0 0,0-1 0 0 0,0 0 0 0 0,0-3 0 0 0,0-1 0 0 0,1-9 0 0 0,3-8 0 0 0,2-4 0 0 0,3-5 0 0 0,2-5 0 0 0,3-1 0 0 0,2-3 0 0 0,-1 2 0 0 0,-1 1 0 0 0,-2 4 0 0 0,-2 6 0 0 0,-2 3 0 0 0,-2 7 0 0 0,-3 4 0 0 0,-3 4 0 0 0,-1 3 0 0 0,-1 1 0 0 0,0 3 0 0 0,-1 1 0 0 0,-1 0 0 0 0,0-1 0 0 0,-1 0 0 0 0,-1-2 0 0 0,0-1 0 0 0,0-4 0 0 0,2-5 0 0 0,2-3 0 0 0,2-4 0 0 0,2-3 0 0 0,2-2 0 0 0,0-3 0 0 0,1 2 0 0 0,-1 0 0 0 0,-3 1 0 0 0,-3 6 0 0 0,0 2 0 0 0,0 4 0 0 0,-2 1 0 0 0,0 3 0 0 0,-2 2 0 0 0,2 1 0 0 0,0 4 0 0 0,0 0 0 0 0,-1 3 0 0 0,2 2 0 0 0,-1 1 0 0 0,0 2 0 0 0,0 0 0 0 0,-1 1 0 0 0,-1 0 0 0 0,1 0 0 0 0,-1 0 0 0 0,0 0 0 0 0,0 0 0 0 0,-1 0 0 0 0,1-1 0 0 0,0 1 0 0 0,0 0 0 0 0,0-2 0 0 0,0-1 0 0 0,0 1 0 0 0,0-2 0 0 0,0 0 0 0 0,0 1 0 0 0,0 0 0 0 0,0 1 0 0 0,0 1 0 0 0,0 0 0 0 0,0 1 0 0 0,0 0 0 0 0,0-1 0 0 0,0 1 0 0 0,0 0 0 0 0,0 0 0 0 0,0-1 0 0 0,0 1 0 0 0,0 0 0 0 0,2 1 0 0 0,-1 1 0 0 0,3 1 0 0 0,-1 0 0 0 0,1 0 0 0 0,0-1 0 0 0,0 1 0 0 0,0-1 0 0 0,1 2 0 0 0,0-1 0 0 0,1 1 0 0 0,-1 2 0 0 0,-1 4 0 0 0,-1 3 0 0 0,-1 5 0 0 0,-1 3 0 0 0,-1 3 0 0 0,0 4 0 0 0,0 1 0 0 0,-1 1 0 0 0,1 1 0 0 0,0 2 0 0 0,0 2 0 0 0,0 2 0 0 0,0 2 0 0 0,1 2 0 0 0,2 1 0 0 0,-1 1 0 0 0,1 0 0 0 0,1-1 0 0 0,-1 0 0 0 0,-1-2 0 0 0,-1-1 0 0 0,0-2 0 0 0,-1-2 0 0 0,1-2 0 0 0,-2 1 0 0 0,1-1 0 0 0,-2 2 0 0 0,-2 4 0 0 0,-4 3 0 0 0,-5 4 0 0 0,-4 2 0 0 0,0 1 0 0 0,-2-1 0 0 0,0 2 0 0 0,-2 0 0 0 0,1 1 0 0 0,1 0 0 0 0,-1 0 0 0 0,0 1 0 0 0,-1 3 0 0 0,-1 0 0 0 0,0 3 0 0 0,1 2 0 0 0,1 1 0 0 0,-1-2 0 0 0,3-2 0 0 0,1-2 0 0 0,1-4 0 0 0,1-4 0 0 0,1-3 0 0 0,2-1 0 0 0,-1-1 0 0 0,0-1 0 0 0,-1-2 0 0 0,1-3 0 0 0,-1-2 0 0 0,0-1 0 0 0,1-2 0 0 0,1-2 0 0 0,1-2 0 0 0,1-2 0 0 0,3-3 0 0 0,0-2 0 0 0,2-2 0 0 0,0-1 0 0 0,1-1 0 0 0,0 0 0 0 0,0-1 0 0 0,0 1 0 0 0,0 0 0 0 0,1-2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6.63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4:53.234"/>
    </inkml:context>
    <inkml:brush xml:id="br0">
      <inkml:brushProperty name="width" value="0.35" units="cm"/>
      <inkml:brushProperty name="height" value="0.35" units="cm"/>
      <inkml:brushProperty name="color" value="#FFFFFF"/>
    </inkml:brush>
  </inkml:definitions>
  <inkml:trace contextRef="#ctx0" brushRef="#br0">0 920 24575,'36'0'0,"-4"0"0,-14 0 0,11-4 0,28-16 0,-8 2 0,13-3 0,-15 7 0,-15 4 0,16-2 0,-18-7 0,5 4 0,0-6 0,-5 2 0,11-2 0,-10 5 0,9-4 0,-9 5 0,4-1 0,0-3 0,-5 8 0,11-9 0,-10 5 0,3-6 0,-5 6 0,1-3 0,-1 3 0,-5-4 0,3 4 0,-8 2 0,4 4 0,-5-4 0,-1 3 0,6-3 0,-8 4 0,6 4 0,-7-3 0,8 3 0,-3-4 0,4-1 0,-5 1 0,-1 4 0,6 1 0,-4 0 0,9 3 0,-9-3 0,8 0 0,-8 3 0,9-8 0,-4 4 0,5-5 0,0 5 0,-5-4 0,4 4 0,-4-5 0,5 1 0,0-1 0,0 4 0,0-2 0,0 2 0,0 1 0,6-4 0,-4 3 0,4 0 0,-6-2 0,0 7 0,0-4 0,0 1 0,0 3 0,0-8 0,0 4 0,0-5 0,0 4 0,0-2 0,0 7 0,0-4 0,0 5 0,0 0 0,0-4 0,6 3 0,-4-4 0,9 5 0,-9-4 0,10-2 0,-5 1 0,6-5 0,0 9 0,1-8 0,-1 3 0,0 0 0,7-4 0,-5-1 0,11-1 0,-4-4 0,6 4 0,0 1 0,-7 0 0,6-1 0,-12 6 0,5 1 0,-7 1 0,0 2 0,-6-2 0,-14 4 0,-9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4:56.457"/>
    </inkml:context>
    <inkml:brush xml:id="br0">
      <inkml:brushProperty name="width" value="0.35" units="cm"/>
      <inkml:brushProperty name="height" value="0.35" units="cm"/>
      <inkml:brushProperty name="color" value="#FFFFFF"/>
    </inkml:brush>
  </inkml:definitions>
  <inkml:trace contextRef="#ctx0" brushRef="#br0">1 1 24575,'27'9'0,"-1"1"0,-8-1 0,4 0 0,-3 4 0,4-3 0,-5 3 0,-1-4 0,-3 3 0,8 3 0,-7-1 0,3-1 0,-1 0 0,-4-8 0,5 11 0,-5-11 0,4 8 0,-8-5 0,7 5 0,-2-4 0,0 8 0,2-11 0,-2 9 0,4-5 0,-5 4 0,4 2 0,-4-6 0,0 2 0,4-3 0,-8-1 0,8 1 0,-8-1 0,3 0 0,-4 0 0,4 0 0,-3 0 0,8 1 0,-8-1 0,3 1 0,0 3 0,-2-3 0,6 4 0,-3-1 0,1 2 0,3 3 0,-3-3 0,3 3 0,1-3 0,0 3 0,-5 1 0,4 0 0,-7-5 0,6 4 0,-7-8 0,3 3 0,1 0 0,-4 2 0,4-1 0,-5-1 0,0-4 0,0 0 0,0-3 0,-40-19 0,6-6 0,-45-30 0,30 13 0,-18-11 0,11 8 0,-4-1 0,-6-1 0,11 2 0,-4 6-984,5 0 0,0-1 0,8 8 0,1 1 0,13 11 0,1 1 104,6 5 880,-1 0 983,0 0 0,0 4 0,1-3 0,-1 3 0,4 0 0,-2-3-97,7 4-886,-4-1 0,6 2 0,31 4 0,13 10 0,19 2 0,14 17 0,-18-2 0,20 9 0,-25-9 0,21 6 0,-21-6 0,19 14 0,-13-6 0,4 5 0,-4-7 0,-1 1 0,-2-1 0,-5-6 0,0 5 0,-1-5 0,2 7 0,0-1 0,-2-6 0,-5 4 0,2-10 0,-2 10 0,-2-10 0,-1 4 0,-7-7 0,0 0 0,0 1 0,-5-6 0,4 4 0,-9-8 0,9 9 0,-9-5 0,9 0 0,-10 3 0,10-2 0,-9-1 0,4 3 0,0-2 0,-4 3 0,3 0 0,-4 0 0,5 0 0,-4 0 0,3 1 0,1-1 0,1 1 0,0-1 0,5 7 0,-5-5 0,6 5 0,-1-6 0,0 0 0,6 2 0,-4-2 0,10 2 0,-11-1 0,5 0 0,0-5 0,-5 3 0,5-2 0,0 4 0,-4 0 0,4 0 0,-6-1 0,0 0 0,6 1 0,-10-1 0,9 1 0,-10-1 0,0-1 0,4 2 0,-10-3 0,5 2 0,0-1 0,-4 0 0,4 1 0,-6-2 0,1 1 0,0-4 0,-1 2 0,1-2 0,-4 4 0,2-5 0,-2 4 0,4-3 0,-1 4 0,1-1 0,0 1 0,-1-4 0,1 2 0,0-2 0,-1 4 0,1-1 0,5 2 0,-4-1 0,3 0 0,-4 0 0,-4 4 0,3-3 0,-3 4 0,9-4 0,-4 3 0,4-2 0,-4 3 0,-1 0 0,0-5 0,0 5 0,1 0 0,-1-4 0,1 9 0,4-9 0,-3 9 0,3-8 0,2 9 0,-5-5 0,5 6 0,-7-6 0,1 4 0,6-3 0,-5 5 0,11 1 0,-11-2 0,11 3 0,-11-3 0,5 1 0,-6-6 0,-1-1 0,-8-13 0,-2-2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4:58.075"/>
    </inkml:context>
    <inkml:brush xml:id="br0">
      <inkml:brushProperty name="width" value="0.35" units="cm"/>
      <inkml:brushProperty name="height" value="0.35" units="cm"/>
      <inkml:brushProperty name="color" value="#FFFFFF"/>
    </inkml:brush>
  </inkml:definitions>
  <inkml:trace contextRef="#ctx0" brushRef="#br0">900 1 24575,'-23'39'0,"5"-8"0,-8 3 0,7-8 0,0 4 0,-1-3 0,2-3 0,-1 0 0,0 4 0,0-4 0,-5 1 0,8 3 0,-2-3 0,4-1 0,0-2 0,0 1 0,-3-4 0,6 9 0,-11-13 0,10 12 0,-10-7 0,2 5 0,4 3 0,-7-3 0,8 4 0,-4-5 0,5-1 0,-4-1 0,8-3 0,-8 4 0,8 0 0,-3-4 0,0 3 0,2 1 0,-5-4 0,1 9 0,-4-4 0,4 5 0,-4 6 0,3-5 0,-4 5 0,-5-5 0,8 0 0,-6-5 0,9-2 0,-4-6 0,4 1 0,-2 0 0,6-1 0,-7-3 0,3 3 0,4-4 0,-2 10 0,11-12 0,-4 2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5:00.042"/>
    </inkml:context>
    <inkml:brush xml:id="br0">
      <inkml:brushProperty name="width" value="0.35" units="cm"/>
      <inkml:brushProperty name="height" value="0.35" units="cm"/>
      <inkml:brushProperty name="color" value="#FFFFFF"/>
    </inkml:brush>
  </inkml:definitions>
  <inkml:trace contextRef="#ctx0" brushRef="#br0">1 1 24575,'45'5'0,"6"6"0,-13 5 0,23 2 0,-14 7 0,24-5 0,-4 9 0,-1-5 0,6 0 0,-26-11 0,16 8 0,-18-14 0,21 16 0,-6-5 0,-1 0 0,13 5 0,-29-11 0,43 18 0,-43-21 0,22 13 0,-8-15 0,-3 4 0,4 0 0,6-5 0,-17 8 0,10-7 0,-14 9 0,1-6 0,-7 0 0,-1 0 0,-11 3 0,4-2 0,-9 2 0,3 0 0,-12-7 0,-2 2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5:01.153"/>
    </inkml:context>
    <inkml:brush xml:id="br0">
      <inkml:brushProperty name="width" value="0.35" units="cm"/>
      <inkml:brushProperty name="height" value="0.35" units="cm"/>
      <inkml:brushProperty name="color" value="#FFFFFF"/>
    </inkml:brush>
  </inkml:definitions>
  <inkml:trace contextRef="#ctx0" brushRef="#br0">0 1 24575,'0'28'0,"0"9"0,0-12 0,0 16 0,0-5 0,0 0 0,0 12 0,0-10 0,0 11 0,0 0 0,0 1 0,0 1 0,0 4 0,0-11 0,0 5 0,0-7 0,0 0 0,0-5 0,0-3 0,0-4 0,0-7 0,0 0 0,0-9 0,0-2 0,0-4 0,0 0 0,0-1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5:04.221"/>
    </inkml:context>
    <inkml:brush xml:id="br0">
      <inkml:brushProperty name="width" value="0.35" units="cm"/>
      <inkml:brushProperty name="height" value="0.35" units="cm"/>
      <inkml:brushProperty name="color" value="#FFFFFF"/>
    </inkml:brush>
  </inkml:definitions>
  <inkml:trace contextRef="#ctx0" brushRef="#br0">3520 1 24575,'-37'14'0,"-4"2"0,7-15 0,-2 8 0,-3-3 0,9 3 0,-5 2 0,5-6 0,6 3 0,1-3 0,1 4 0,7 0 0,-7-4 0,9 6 0,-10-9 0,4 10 0,-9-7 0,9 4 0,-9 1 0,4-1 0,-5 1 0,4 3 0,-8-2 0,7 2 0,-15 3 0,5 0 0,4-1 0,-7 5 0,7-5 0,-4 6 0,1-1 0,6-1 0,-6 1 0,4 0 0,-4 0 0,6-1 0,0 1 0,-1-1 0,-5-3 0,5 2 0,-5-3 0,0 5 0,-2 1 0,-5 0 0,5-1 0,-3 1 0,8 4 0,-4-4 0,6 4 0,1-5 0,-1 5 0,5-6 0,-4 6 0,10-7 0,-5 5 0,1-3 0,-1 4 0,-6-5 0,6 0 0,-5 5 0,5-4 0,-7 5 0,1 0 0,1-4 0,3 3 0,-1-5 0,2 0 0,1-1 0,1 6 0,0-5 0,3 4 0,-8-3 0,8 2 0,-8-1 0,8 7 0,-10-2 0,10-2 0,-4 0 0,1-6 0,4 0 0,-4 1 0,10-2 0,-4-3 0,3 3 0,0-8 0,-2 4 0,2-1 0,1-2 0,-4 6 0,4-2 0,-5-1 0,0 4 0,0-3 0,-5 4 0,4 0 0,-4 0 0,1 1 0,3-1 0,-4 0 0,5 0 0,0 0 0,0-1 0,1 1 0,-1 0 0,0-1 0,0 1 0,-5 0 0,4 5 0,-4-3 0,-2 9 0,5-10 0,-10 11 0,10-6 0,-9 2 0,8 2 0,-7-7 0,8 2 0,-9 1 0,10-4 0,-5 3 0,6-5 0,0 0 0,-6 6 0,5-5 0,-6 10 0,7-10 0,-5 4 0,3 0 0,-4 2 0,0 0 0,4 3 0,-10-2 0,10-2 0,-11 12 0,6-14 0,-2 13 0,4-15 0,8 3 0,-1-6 0,10 1 0,-2 5 0,8-12 0,0 2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09:21.729"/>
    </inkml:context>
    <inkml:brush xml:id="br0">
      <inkml:brushProperty name="width" value="0.35" units="cm"/>
      <inkml:brushProperty name="height" value="0.35" units="cm"/>
      <inkml:brushProperty name="color" value="#FFFFFF"/>
    </inkml:brush>
  </inkml:definitions>
  <inkml:trace contextRef="#ctx0" brushRef="#br0">1382 361 24575,'0'25'0,"0"-3"0,0-11 0,0 1 0,-11 0 0,8 0 0,-8 0 0,11-1 0,0 1 0,-5-1 0,3 1 0,-3-1 0,5 1 0,0-1 0,-5 1 0,4-1 0,-4-1 0,5 8 0,0 0 0,0 26 0,0-14 0,-13 22 0,10-25 0,-9 13 0,6-13 0,4 6 0,-3-8 0,5 1 0,0-1 0,0 0 0,0 1 0,0-7 0,0 5 0,0-11 0,0 5 0,0-7 0,0 1 0,0-1 0,0 1 0,0-1 0,0 1 0,0-1 0,0 1 0,0-1 0,0 0 0,4-5 0,8-1 0,0-5 0,4 0 0,-4 0 0,-1 0 0,1 0 0,-1 0 0,1 0 0,-1-5 0,-4-2 0,3-11 0,-8-1 0,10-14 0,-11-2 0,11-6 0,-10-10 0,4 7 0,-6-35 0,0 30 0,0-39 0,0 23 0,0-8 0,0-7 0,0 17 0,0 1 0,0 12 0,0 8 0,0 7 0,0 2 0,-5 14 0,4 1 0,-10 0 0,4 5 0,-5-5 0,0 0 0,-1-1 0,1-1 0,0 3 0,-6 4 0,5 2 0,-5 4 0,0-4 0,-1 9 0,-7-9 0,1 9 0,-1-3 0,-7 5 0,6 0 0,-13 0 0,12 0 0,-5 0 0,8 0 0,5 0 0,2 5 0,7 1 0,4 19 0,-4-4 0,10 19 0,-5-13 0,6 13 0,0-12 0,0 11 0,0-4 0,0 7 0,0 0 0,0-1 0,0 1 0,0 0 0,0 0 0,0-1 0,0-6 0,0 5 0,0-6 0,0 1 0,0 5 0,0-13 0,6 13 0,2-13 0,5 6 0,0 0 0,0-6 0,0 6 0,0-8 0,0 0 0,-1-5 0,0 3 0,0-9 0,1 9 0,-2-10 0,1 5 0,0 0 0,0-5 0,0 4 0,-1-5 0,1 6 0,0-5 0,0 4 0,0 1 0,0-5 0,0 11 0,0-11 0,1 11 0,-2-11 0,-4 5 0,4-1 0,-5-4 0,1 5 0,3-7 0,-3 1 0,-1-1 0,5 7 0,-5-5 0,1 5 0,4-7 0,-5 1 0,0-1 0,5-4 0,-10 3 0,9-4 0,-9 6 0,10-6 0,-10 4 0,9-8 0,-4 7 0,5-7 0,-1-2 0,2-13 0,-6-6 0,5-7 0,-4 1 0,6-1 0,0 1 0,-1-1 0,1 0 0,-1 7 0,-5-5 0,-2 11 0,-5-5 0,0 0 0,0 5 0,0-5 0,0 7 0,0-1 0,0 1 0,0-1 0,-11 6 0,-3-5 0,-12 10 0,-7-11 0,-1 10 0,-8-4 0,0 6 0,-9 0 0,7 0 0,-14 0 0,5 0 0,-8 0 0,0 0 0,0 0 0,0 0 0,0 0 0,0 7 0,1-5 0,-1 4 0,8-6 0,-6 0 0,15 0 0,1 0 0,3 0 0,13 0 0,-6 0 0,7 0 0,7 0 0,-5 0 0,4 6 0,1-5 0,-5 5 0,5-6 0,-7 0 0,7 0 0,-6 0 0,12 0 0,-5 0 0,1 0 0,3 0 0,-3 0 0,5 0 0,0 0 0,1-5 0,4-1 0,3-12 0,-2 5 0,5-11 0,-4 11 0,5-5 0,0 0 0,0 5 0,0-5 0,0 6 0,0 1 0,5 4 0,6 2 0,1 5 0,5 11 0,-4 3 0,-1 12 0,-5 6 0,5-4 0,-11 4 0,5-6 0,-6 6 0,0-4 0,0 4 0,0-6 0,0 6 0,0-4 0,0 4 0,0-6 0,0-1 0,0-6 0,0 5 0,0-11 0,0 5 0,0 0 0,0-5 0,0 4 0,0-5 0,0-1 0,0 0 0,10-5 0,-3-1 0,9-5 0,2 0 0,-5 0 0,11 0 0,-11 0 0,5 0 0,-7 0 0,7 0 0,-5 0 0,5-5 0,-1-2 0,-4-5 0,11-6 0,-11 4 0,11-4 0,-5 6 0,7-7 0,-1 5 0,-6-4 0,5 5 0,-5 1 0,7 5 0,-1-5 0,1 5 0,-1 0 0,0-5 0,1 11 0,-1-11 0,1 11 0,6-5 0,-4 6 0,4-5 0,1 3 0,2-4 0,-1 1 0,14-4 0,-11 2 0,13-6 0,0 11 0,-6-10 0,24 3 0,-13 1 0,25-7 0,-7 13 0,9-12 0,0 4 0,0 1 0,0-5 0,-9-2 0,7-2 0,-17-11 0,7 5 0,-9-7 0,0 1 0,-1 6 0,-7-3 0,5 3 0,-14-4 0,6 5 0,-8 3 0,0-1 0,0 6 0,-1-12 0,-6 12 0,13-6 0,-11 8 0,13-8 0,-8 5 0,8-11 0,-6 11 0,6-6 0,-8 2 0,0 4 0,0-10 0,-1 10 0,1-10 0,-7 11 0,5-12 0,-13 13 0,6-6 0,-8 7 0,0 0 0,1 1 0,-7 4 0,5-3 0,-11 4 0,11 0 0,-11-3 0,11 9 0,-5-10 0,6 9 0,1-9 0,-1 4 0,8-7 0,10 0 0,1 0 0,14-8 0,-14 6 0,24-14 0,-13 14 0,7-7 0,-3 8 0,-16 0 0,0 1 0,-3 0 0,-19 7 0,10-5 0,-11 11 0,-1-10 0,-1 10 0,-7-10 0,7 10 0,-5-4 0,4-1 0,1 5 0,-5-4 0,11 5 0,-11 0 0,5 0 0,-1 0 0,-4 0 0,5 0 0,-6 0 0,-1 0 0,1 0 0,-52 0 0,-3 0 0,-5 0 0,-7 0 0,-2 4 0,-6 1 0,-32 4 0,-6 1-492,7 1 0,-2 1 164,21-2 0,-3 0 0,7-1-109,4-3 1,3-1 55,-6 5 0,3-2 381,-22-6-281,-9 6 281,17-1 0,29-6 0,8 6 0,18-7 983,8 5 0,16-3 0,44 3-389,21-5-594,-8 0 0,6 0 0,11 0 0,3 0-492,0 0 0,2 0 76,17 0 0,2 0 416,-7 0 0,0 0 0,9-1 0,-3 2 0,-18 2 0,0 2 0,-5-2 0,3 1 0,-8 1 0,-10 4 0,-1 0 0,18-2 0,8 1 0,-11-1-916,18 10 916,-6-7 0,0 0 0,6 7 0,-36-6 0,1 2 0,39 14-477,-11 5 477,-18-1 0,-4-1 0,-19-8 983,-12-3 0,-4 0 0,-13-6-943,-5 11 521,-2-5-561,-25 15 0,-33 6 0,5-18 0,-8 0-492,-9 6 0,-7-1 0,-20-3 0,-6-3 164,33-7 0,0 0 0,-3 0 0,-11-2 0,-3-1 0,0-1 0,5-2 0,0 0 0,1-1 209,-2-2 0,1-1 0,4 0-373,-13 1 0,3 0 296,-4-5 0,4 0 196,20 0 0,2 0-197,-7 0 0,2 0 197,-31 0 983,16 0-335,28 0 335,10-6 0,16 5 0,9-5 0,21 6 0,31 0-482,32 0-501,-16 0 0,7 0 0,15 0 0,3 0-492,7 0 0,2 0 0,12 0 0,1 0 309,1 0 0,-3 0 183,-23 0 0,-1 0 0,13 0 0,-1 0-492,-20-1 0,0 2 481,5 3 1,1 0 10,-8-4 0,-2 2 0,33 5 0,-19-7 0,-3 0 0,-25 0 0,-10 0 983,-17 0 0,-7 0 0,1 0-593,-74 0-390,3-15 0,-1 2 0,-6-2-414,5-2 0,4-4 414,11-4 0,0 0 0,-11 6 0,1 0 0,-22-29-387,-15 12 387,29-2 0,4 14 0,31-2 0,-2 17 0,17-8 811,-4 16-811,12-9 404,-5 9-404,0-5 0,-9 6 0,-4 0 0,-2 0 0,-7 0 0,-1 0 0,-8 7 0,0 0 0,0 7 0,0 6 0,0-4 0,7 3 0,-5-5 0,19-2 0,-10 2 0,18-3 0,-12 2 0,12-7 0,-11 6 0,5-5 0,-7 0 0,1 4 0,-1-10 0,0 11 0,1-5 0,-1 0 0,1-2 0,-8 2 0,5-6 0,-4 5 0,-1-6 0,5 6 0,-5-5 0,14 5 0,-5-6 0,11 0 0,5 0 0,39 0 0,28 6 0,6 2 0,12 13 0,-33 1 0,6 1 0,-8 3 0,-7-5 0,-9-1 0,-8-2 0,-7-7 0,1 1 0,-1-1 0,-4 1 0,3-6 0,-9 4 0,4-4 0,0 6 0,2-1 0,-1 0 0,-1 1 0,0-1 0,-3 7 0,3 1 0,-5 7 0,0-1 0,0 1 0,0-1 0,0 8 0,0-6 0,0 13 0,0-13 0,0 13 0,5-19 0,-4 10 0,4-12 0,1 7 0,-5-7 0,11 5 0,-11-11 0,5 11 0,-1-11 0,-4 5 0,4-7 0,-5 1 0,0 5 0,0-4 0,0 5 0,0-7 0,0 1 0,0-1 0,0 1 0,0-1 0,10-5 0,-3-2 0,8-4 0,-4 0 0,0-5 0,1-1 0,0-12 0,0-1 0,6-1 0,2-5 0,13 4 0,-6 1 0,6-5 0,-8 11 0,1-5 0,-1 6 0,0 0 0,-5 1 0,3 5 0,-9-3 0,3 8 0,-5-3 0,-1 5 0,1 0 0,-1-5 0,1-1 0,-6-1 0,-1 2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09:25.773"/>
    </inkml:context>
    <inkml:brush xml:id="br0">
      <inkml:brushProperty name="width" value="0.35" units="cm"/>
      <inkml:brushProperty name="height" value="0.35" units="cm"/>
      <inkml:brushProperty name="color" value="#FFFFFF"/>
    </inkml:brush>
  </inkml:definitions>
  <inkml:trace contextRef="#ctx0" brushRef="#br0">419 430 24575,'62'0'0,"9"0"0,12 0 0,-16 0 0,21 0 0,-24 0 0,19 0 0,-1 0 0,-10 0 0,-10 0 0,-12 0 0,10 0 0,-14 0 0,32 0 0,-32 0 0,32 0 0,-32 0 0,22 0 0,-15 0 0,-8 0 0,12 0 0,-21 0 0,14 0 0,-15 0 0,5 6 0,-13-4 0,13 10 0,-13-10 0,6 4 0,-14-6 0,-1 0 0,0 0 0,-5 0 0,4 0 0,-52 0 0,-6-7 0,-57-3-984,3-15 492,35 15 0,2-1-492,-31-20 492,13 15 0,0 1-492,-9-11 492,15 11 0,-2 2-492,-24-5 747,43 10 0,0-1 237,-42-9 0,2 9 0,20-5 0,2 12 0,11-5 983,7 7 0,3-6 0,21 4 0,-2-10 0,18 11 0,-5-5 0,6 1-502,6-1-481,0-5 0,6-1 0,0 1 0,5 0 0,8 5 0,6-5 0,22 10 0,13-12 0,19 4 0,20-8-984,2 0 911,-36 11 1,0 2 72,30-4 0,-33 3 0,0 2 0,30 1 0,-33-2 0,0 0 0,1 4 0,-2 0-333,44 0 333,-4 0 0,-9 0 0,-11 0 0,8 0 0,-7 0 0,-1 0 0,-1 0 0,-11 7 0,1-6 983,-9 12-856,-1-11 225,-10 10-352,1-10 0,0 10 0,0-10 0,8 11 0,-6-12 0,14 13 0,-14-13 0,15 13 0,-15-12 0,6 4 0,-15 0 0,4-5 0,-11 5 0,4-6 0,-6 0 0,-1 0 0,1 0 0,-1 0 0,0 0 0,1 0 0,-1 0 0,1 0 0,6 6 0,-4-4 0,12 4 0,-6-6 0,8 0 0,8 0 0,-6 0 0,15 7 0,-15-6 0,-2 6 0,-9-1 0,-7-5 0,-7 5 0,-2-6 0,-5 0 0,-1 0 0,1 5 0,-6 1 0,-1 5 0,-10 0 0,-7 1 0,-24 1 0,-9 1 0,-36 2 0,-5 1-492,28-8 0,-2 0 360,1-4 1,-3 0 131,-9-1 0,-3 0-492,0-3 0,-1-2 121,-5 1 0,-1 0 371,0 0 0,0 0 0,-8 0 0,3 0 0,20 0 0,2 0-492,-14-1 0,2 2 427,20 3 1,2 0 64,-7-3 0,1 0-201,5 7 1,2 0 200,-39 1 983,27 6-930,5-6 930,26 3-287,7-5 287,9 5-695,12-1 213,5-4-501,29-2 0,31-5 0,38 0-279,-38 0 1,3 0 278,16 0 0,3 0-492,-6 0 0,2 0 0,17-1 0,1 2 419,-12 2 0,-1 3 73,7-2 0,-3 3-492,-22 1 0,-1 2 266,8-1 1,-3 1-453,31 7 678,-40-8 0,-1 0 0,28 8 175,-5-1-175,-20 6 0,-9-6 0,-2 5 983,-15-13-82,-2 4 82,-14-11-410,-1 10 262,-7-10-835,1 5 334,-6-2-334,-1 2 0,-28 6 0,-30 2 0,4-5 0,-8-1-492,-15 2 0,-7-1 164,1-4 0,-7-2 0,2 0 0,14 1 0,1-1 0,-4 0 82,-2-2 0,-4-1 0,-1-1 0,2 1-82,-15 0 0,3 0 0,-2 0 82,15 0 0,-2 0 0,0 0 0,3 0-82,-7 0 0,2 0 0,-3 0 82,3 0 0,-5 0 0,2 0 0,10 0-246,-2 0 0,1 0 164,-9 0 0,-8 0 0,9 0-89,13 0 1,2 0 416,-29-1 0,1 2 491,32 2 1,2 1-196,-19-1 1,5 3-297,0 10 0,-18 8 0,20-6 983,11 4 0,19-8 0,16-1 0,9-1 0,37-5 0,18-2 0,56-5-656,-30 0 1,10 0 0,-1 0-820,26-1 0,3 2 164,-9 1 0,5 2 0,-3 0 230,-11-1 1,-3 1 0,0 2 97,-3 3 0,-1 3 0,1 0 0,4-1 0,1 0 0,-2 2 0,-4 5 0,-1 1 0,1 0 0,-1-3 0,1-1 0,-1 1 0,-4 2 0,-1 1 0,0-1-328,0-3 0,0-1 0,-2 1-164,29 7 0,-1-2 364,1-3 1,-1 0 127,-7 3 0,0-1 0,1-7 0,-4-1-471,-22 3 0,-2-1 471,9-3 0,-3-1 0,31 8-189,-45-8 0,-1 0 189,30 7 983,-21 0 0,-12-8 0,-21-2 0,-4-6 0,-14 0 0,-51 7-406,-13-5-577,-2 1 0,-7 1-492,-11 1 0,-2 0 0,-7 0 0,-2 2 0,-11 4 0,-3-1 164,29-5 0,0-2 0,-1 1 0,-1 3 0,-1 0 0,4-1-164,-14-5 0,1 0 0,-19 4 0,4 0 0,37-4 0,1-2 0,-22 1 0,1 0 97,23 0 0,2 0 395,-5 0 0,2 0 983,-27 0 0,0 0 0,14 0 0,17 0 0,3 0 0,8 0 0,13 0 0,4 0 0,14-5 0,4-1-606,2-6-377,5 1 0,0-6 0,6-2 0,15-14 0,26-6 0,19-9 0,-21 23 0,3-1-222,0 0 1,0 1 221,37-11 0,-34 14 0,-1 2 0,36-6 0,-33 12 0,0 0 0,0 1 0,0 1 0,1 2 0,-2 2 0,44-2 0,-4-5 0,-9 13 0,-11-12 0,-1 12 0,-19-11 0,7 5 0,-16 0 0,16-6 0,-15 6 443,6 0-443,-15-4 0,5 4 0,-13 1 0,6-5 0,-8 10 0,-6-3 0,5-1 0,-11 4 0,5-3 0,-7 5 0,1 0 0,-1-5 0,7 3 0,-5-3 0,18-1 0,-10 4 0,12-4 0,-1 6 0,11 0 0,10 0 0,28 0 0,-24 0 0,31 0 0,-13 0 0,0 13 0,16 5 0,-37 12 0,15-6 0,-26-3 0,0-7 0,-10-1 0,-8-1 0,-5 1 0,4-1 0,-11-5 0,4 3 0,-6-8 0,-4 8 0,-2-5 0,-11 6 0,-14 1 0,-17 2 0,-25 1 0,8 0 0,-24 1 0,3 0 0,-10-7 0,-8-1 0,11-8 0,9 0 0,-7 0 0,16 0 0,-6 0 0,18 0 0,1 0 0,9 0 0,0 0 0,8 0 0,1 0 0,7 0 0,-7 0 0,6 0 0,-6 0 0,7 0 0,1 0 0,5 0 0,3 0 0,5 0 0,0 5 0,1-4 0,-1 4 0,6 0 0,1 1 0,-5 6 0,-11-6 0,6-1 0,-4-5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09:29.910"/>
    </inkml:context>
    <inkml:brush xml:id="br0">
      <inkml:brushProperty name="width" value="0.35" units="cm"/>
      <inkml:brushProperty name="height" value="0.35" units="cm"/>
      <inkml:brushProperty name="color" value="#FFFFFF"/>
    </inkml:brush>
  </inkml:definitions>
  <inkml:trace contextRef="#ctx0" brushRef="#br0">347 224 24575,'56'-31'0,"7"-16"0,-18 29 0,16-21 0,-9 17 0,9-7 0,-9 19 0,-2-10 0,0 18 0,-13-4 0,11 6 0,-13 0 0,-1 0 0,15 0 0,-20 0 0,19 0 0,-20 0 0,12 0 0,-6 0 0,-6 0 0,11 0 0,-18 0 0,5 0 0,-8 0 0,0 0 0,-5 0 0,5 0 0,-7 0 0,0 0 0,-42 18 0,-10 1 0,-3 3 0,-5 2 0,4-3 0,-5 2 0,-10 0 0,-8 2 0,6-1 0,4 1 0,0-1-328,-7 0 0,-5 2 0,6-4 126,7-3 0,4 0 202,-8 3 0,1 1-225,5-5 0,3-1 225,-31 9 0,21-3 0,19-9 0,10-1 0,13-6 983,2-1-610,16-6 109,25 0-482,25 0 0,47 0 0,-13-9 0,5 1-492,-8 6 0,2-1 164,-13-4 0,3-3 0,-2 2 37,14 2 1,-5 0-202,-14-3 0,-2 0 394,9 3 0,-2 1-587,29-2 685,-39 2 0,0 2 0,36 1 0,-12-6 0,-12 8 0,-11 0 983,-7 0 0,-10 0 0,-11 0-355,-6 0 209,-1 0-837,-6 0 0,5 0 0,-11 0 0,5 0 0,-7 0 0,1 0 0,-1 0 0,-5-5 0,4-1 0,-32-1 0,-16 25 0,-22 0 0,2 19 0,-3 5 0,-22 7-320,22-12 0,1-1 320,-13 3 0,11-15 0,3-2 0,15-8 0,1-6 0,3-1 0,12-7 0,-12 0 640,19 0-640,-4 0 0,13 0 0,6-6 0,1-5 0,5-16 0,0-15 0,13-10 0,9 5 0,25-12 0,8 10 0,11-10 0,-2 11 0,-1 9 0,-2 8 0,-9 8 0,-2 2 0,-15 13 0,-9-3 0,-8 9 0,-7-3 0,1 5 0,-1 0 0,1 0 0,-1 0 0,0 0 0,0-5 0,1 4 0,-1-10 0,7 4 0,1-5 0,7 5 0,-7-4 0,-2 4 0,-5 1 0,-1 1 0,1 0 0,-1 3 0,0-3 0,0 5 0,-37 0 0,-4 13 0,-56 14 0,0 16-492,29-16 0,-4 1 438,-1 5 1,-1-1 53,-4-2 0,1 0 0,8 2 0,2 0 0,-3-8 0,2-2 0,9 3 0,1 0-123,-39 10 123,5 5 0,28-17 0,3-2 0,21-8 0,-2 0 0,18-1 983,-11 0-882,4 1 29,1-1-130,-5 0 0,5 0 0,-1 1 0,-4-1 0,11 0 0,-5 0 0,6-6 0,1 4 0,-1-8 0,6 8 0,-5-9 0,1 4 0,2 0 0,-20 9 0,5 0 0,-30 22 0,0-11 0,-10 7 0,11-4 0,1-12 0,17 4 0,1-7 0,13-6 0,8 4 0,1-10 0,47-3 0,4-7 0,33-6 0,17-2 0,-25 8 0,3 1-492,-10-1 0,2 0 397,17 4 0,-1 0 95,19-2-509,-12 7 509,-3 0 0,-25 0 0,13 0 0,-16 0 0,9 0 983,-8 0-823,5 0 380,-14 0-540,6 0 0,-8 0 0,-7 0 0,-9 0 0,-8 0 0,-7 0 0,1 0 0,-1 0 0,1 0 0,-1 0 0,1 0 0,-1 0 0,1 0 0,-1 0 0,1 0 0,-1 0 0,1-6 0,-1 5 0,1-4 0,-1 0 0,1 3 0,-1-3 0,0 5 0,-4-5 0,-30 10 0,-4 12 0,-25 6 0,6 21 0,11-15 0,-7 6 0,15-9 0,-6-5 0,8-3 0,5-6 0,-4 1 0,5-1 0,-1 0 0,-4 1 0,-2-1 0,-2 7 0,-5-5 0,0 11 0,6-10 0,-6 4 0,8-6 0,-1 0 0,7-1 0,1-5 0,6 3 0,0-9 0,1 4 0,0 1 0,-1-5 0,1 4 0,-1-5 0,0 0 0,1 0 0,-1 5 0,1-4 0,4 9 0,2-4 0,5 4 0,0 1 0,0 0 0,0 1 0,0 6 0,0 1 0,6 6 0,1 1 0,5-7 0,-5 5 0,3-11 0,-3 4 0,-1-5 0,-1-1 0,0-5 0,1-1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09:56.952"/>
    </inkml:context>
    <inkml:brush xml:id="br0">
      <inkml:brushProperty name="width" value="0.35" units="cm"/>
      <inkml:brushProperty name="height" value="0.35" units="cm"/>
      <inkml:brushProperty name="color" value="#FFFFFF"/>
    </inkml:brush>
  </inkml:definitions>
  <inkml:trace contextRef="#ctx0" brushRef="#br0">2708 1 24575,'-51'0'0,"9"0"0,2 0 0,5 0 0,1 0 0,-6 0 0,12 0 0,-5 0 0,14 0 0,-5 0 0,4 0 0,1 5 0,-5 2 0,5 5 0,-1 0 0,-4 1 0,5-1 0,-7 1 0,7-6 0,-5 4 0,11-5 0,-5 1 0,0 4 0,5-9 0,-5 8 0,6-8 0,-6 8 0,-1-8 0,-1 8 0,-4-3 0,5 0 0,-7 4 0,1-4 0,5 0 0,-4 5 0,5-5 0,-7 5 0,1 1 0,-1 0 0,1-1 0,-8 2 0,5 4 0,-12-3 0,13 4 0,-13-5 0,5-1 0,0 0 0,-5 1 0,6 0 0,-8 0 0,0 0 0,0-1 0,7 1 0,-5 0 0,5-1 0,-7-5 0,0 4 0,0-4 0,8 0 0,-6 4 0,12-5 0,-12 7 0,13-1 0,-6 0 0,7 0 0,7-1 0,-5 0 0,4 1 0,-5-6 0,5 3 0,-4-3 0,5 6 0,0-1 0,-6-5 0,6 3 0,0-3 0,-5 0 0,4 4 0,1-10 0,-5 10 0,4-4 0,1 0 0,-5 5 0,5-5 0,-1 0 0,-4 4 0,11-4 0,-11 5 0,11 0 0,-11 0 0,10 0 0,-10 1 0,5-1 0,0-5 0,-5 4 0,4-4 0,-5 6 0,5-1 0,-4 1 0,11-2 0,-11 2 0,4-1 0,1 0 0,1 0 0,7-5 0,-1 3 0,5-9 0,2 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7.91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00.123"/>
    </inkml:context>
    <inkml:brush xml:id="br0">
      <inkml:brushProperty name="width" value="0.35" units="cm"/>
      <inkml:brushProperty name="height" value="0.35" units="cm"/>
      <inkml:brushProperty name="color" value="#FFFFFF"/>
    </inkml:brush>
  </inkml:definitions>
  <inkml:trace contextRef="#ctx0" brushRef="#br0">1 26 24575,'53'0'0,"-2"0"0,-9 0 0,0 0 0,0 0 0,8 0 0,-6 0 0,6 0 0,-8 0 0,8 0 0,-14 0 0,6 0 0,-10 0 0,3 0 0,-7 0 0,10 0 0,-16 0 0,4 0 0,-2 0 0,-11 0 0,5 0 0,-7 0 0,1 0 0,-39-12 0,6 10 0,-44-10 0,21 12 0,-15 0 0,7 0 0,-9 0 0,0 0 0,9 0 0,1 0 0,16 0 0,3 0 0,6 0 0,7 0 0,1 0 0,6 0 0,1 0 0,39 0 0,-6 0 0,28 0 0,-17 0 0,-7 0 0,-7 0 0,5 0 0,-16 0 0,3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02.075"/>
    </inkml:context>
    <inkml:brush xml:id="br0">
      <inkml:brushProperty name="width" value="0.35" units="cm"/>
      <inkml:brushProperty name="height" value="0.35" units="cm"/>
      <inkml:brushProperty name="color" value="#FFFFFF"/>
    </inkml:brush>
  </inkml:definitions>
  <inkml:trace contextRef="#ctx0" brushRef="#br0">0 0 24575,'50'0'0,"-9"0"0,-8 0 0,-8 0 0,8 0 0,-6 0 0,0 0 0,-4 0 0,-9 0 0,3 0 0,-5 5 0,-1-3 0,7 14 0,-5-13 0,11 14 0,-5-16 0,1 16 0,-2-9 0,0 10 0,-5-11 0,4 4 0,-5-5 0,-1 5 0,1-4 0,-1-2 0,-4 0 0,3-4 0,-43 4 0,2-5 0,-29 0 0,1 0 0,7 0 0,-9 0 0,0 0 0,8 0 0,10 0 0,10 0 0,14-5 0,6 3 0,8-3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05.494"/>
    </inkml:context>
    <inkml:brush xml:id="br0">
      <inkml:brushProperty name="width" value="0.35" units="cm"/>
      <inkml:brushProperty name="height" value="0.35" units="cm"/>
      <inkml:brushProperty name="color" value="#FFFFFF"/>
    </inkml:brush>
  </inkml:definitions>
  <inkml:trace contextRef="#ctx0" brushRef="#br0">0 1997 24575,'47'0'0,"-1"-9"0,-4-7 0,0-10 0,-1 10 0,3-18 0,-9 11 0,-1-6 0,1-4 0,-8 17 0,8-18 0,-3 13 0,-10-5 0,9 0 0,-4 5 0,0-3 0,-5 10 0,0-5 0,-13 1 0,15 4 0,-10-10 0,10 10 0,-10-4 0,3 5 0,-5 2 0,-1 4 0,1-3 0,-1 3 0,1-4 0,-1-1 0,7 0 0,-5 0 0,5 0 0,-1 0 0,-4 0 0,5 0 0,0-1 0,-5 2 0,4-2 0,-5 2 0,-1-1 0,1 6 0,6-5 0,-5 4 0,4-5 0,1 5 0,-4-9 0,10 7 0,-5-9 0,7-1 0,-1 11 0,1-9 0,-1 4 0,0-1 0,-5 1 0,3 7 0,-9 1 0,3 3 0,-5-3 0,-1 5 0,0 10 0,-5 4 0,-1 3 0,-5 1 0,5-6 0,2-1 0,4 0 0,0-4 0,0-3 0,1-4 0,-1 0 0,1 0 0,5 0 0,-3 0 0,9 0 0,-10 0 0,5 0 0,-6 0 0,-1 0 0,0 0 0,0 0 0,0 0 0,0-16 0,1 0 0,1-14 0,-6-3 0,5-2 0,-11-15 0,5 6 0,-6-7 0,0 1 0,0 6 0,0-15 0,0 15 0,0-6 0,0 8 0,0 0 0,0 0 0,0 7 0,6 2 0,-5 8 0,10 5 0,-4-4 0,0 5 0,4-7 0,-4 1 0,5 5 0,-5-4 0,4 5 0,-4-14 0,6 5 0,0-4 0,1-1 0,-1 5 0,0-5 0,-1 8 0,1-1 0,-1 7 0,-5 1 0,3 6 0,-8 1 0,8 4 0,-9-3 0,9 9 0,-4 37 0,0-7 0,-1 44 0,-5-21 0,0 9 0,-14 26 0,4-19 0,-18 11 0,11-20 0,-4-7 0,7 0 0,-1-1 0,0-1 0,2-14 0,4 6 0,-2-17 0,10-6 0,-5-1 0,1-7 0,3 1 0,18-32 0,10-1 0,11-22 0,-2 8 0,-4-1 0,-10 7 0,8-2 0,-15 13 0,4 6 0,-12 0 0,-1 1 0,0 4 0,-3-2 0,3 3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13.347"/>
    </inkml:context>
    <inkml:brush xml:id="br0">
      <inkml:brushProperty name="width" value="0.35" units="cm"/>
      <inkml:brushProperty name="height" value="0.35" units="cm"/>
      <inkml:brushProperty name="color" value="#FFFFFF"/>
    </inkml:brush>
  </inkml:definitions>
  <inkml:trace contextRef="#ctx0" brushRef="#br0">1 0 24575,'44'0'0,"1"12"0,-11-3 0,-1 16 0,-1-10 0,-4 3 0,4-4 0,-12-7 0,3 4 0,-9-4 0,3 5 0,1-6 0,1 5 0,11-4 0,-9 5 0,8 0 0,-10-5 0,0 3 0,5-3 0,-5 5 0,7 1 0,-7-1 0,5-5 0,-11 3 0,11-3 0,-11 5 0,11 0 0,-11 0 0,11 1 0,-5-1 0,0 0 0,5 1 0,-11-2 0,11 2 0,-11-2 0,11 2 0,-11-1 0,11 0 0,-5 0 0,6 1 0,-6-1 0,5 1 0,-5-1 0,7 1 0,-1-1 0,-5 1 0,3-1 0,-3 0 0,-1 0 0,-1 0 0,-1 0 0,2 1 0,1-1 0,4 0 0,-5 1 0,6 5 0,-6-5 0,5 11 0,-5-10 0,7 10 0,-7-10 0,5 9 0,-5-3 0,0-1 0,0 5 0,-2-11 0,-2 11 0,2-10 0,2 4 0,-6 0 0,5-5 0,0 11 0,-5-11 0,5 5 0,0 0 0,-5-5 0,4 4 0,-5-5 0,-1-1 0,7 7 0,-5-5 0,5 11 0,0-10 0,-4 10 0,10-10 0,-10 10 0,4-11 0,0 5 0,-5-6 0,5 0 0,-6 0 0,5 0 0,-3 5 0,4-3 0,0 4 0,-5-6 0,11 0 0,-11 6 0,5-4 0,0 4 0,-5-6 0,5 0 0,-6-1 0,5 1 0,-3 6 0,4-4 0,0 4 0,-5-7 0,11 2 0,-5 5 0,0-5 0,-1 11 0,0-10 0,-4 4 0,4 0 0,-6-5 0,6 5 0,-5 0 0,5-4 0,0 9 0,-5-10 0,6 11 0,-8-11 0,1 5 0,0-6 0,-1-1 0,1 1 0,-1-1 0,1 0 0,-6 1 0,-1-1 0,0 1 0,2-6 0,-1 5 0,4-5 0,-8 5 0,3 0 0,-35-45 0,0 0 0,-35-36 0,27 31 0,-3 1 0,-30-16-224,28 15 0,0 1 224,-12-4 0,-9-13 0,27 26 0,-14-8 0,24 11 0,-6-1 0,0 1 448,6 0-448,-6-1 0,0 7 0,6-5 0,-6 5 0,0-7 0,6 7 0,-6-5 0,7 10 0,1-9 0,-1 10 0,7-4 0,1 6 0,6 0 0,0 0 0,-6 0 0,5-6 0,-5 4 0,-1-4 0,6 0 0,-12 4 0,12-4 0,-5 6 0,6 0 0,1 0 0,-1 1 0,0-1 0,1 6 0,0-4 0,0 9 0,-1-10 0,0 5 0,1-6 0,-1 6 0,0-5 0,1 5 0,-1-6 0,0 0 0,1 6 0,4-4 0,-3 3 0,3-5 0,-4 1 0,-1-1 0,0 6 0,-6-5 0,5 4 0,1-5 0,1 5 0,10-3 0,16 9 0,9-4 0,20 5 0,-2 0 0,8 7 0,-6 1 0,-1 11 0,-3-3 0,-13 2 0,13 2 0,-13-6 0,6 6 0,-14-8 0,5 1 0,-11 4 0,11-2 0,-10 2 0,4-5 0,-6 6 0,5-4 0,-3 3 0,4-4 0,-7-2 0,1 0 0,-1 1 0,1-1 0,-1 1 0,1-1 0,-1 1 0,1-1 0,-1 1 0,1-6 0,-1 4 0,1-3 0,-1 4 0,1 1 0,-1-6 0,-5 4 0,5-3 0,-5-1 0,6 4 0,-1-3 0,0 4 0,1-4 0,-1 3 0,1-4 0,-1 6 0,1-1 0,-1 1 0,1-1 0,-1 1 0,-4-1 0,3 1 0,-4-1 0,6 1 0,-1-6 0,1 4 0,-1-3 0,1 4 0,-1 1 0,1-1 0,-1 1 0,1-1 0,-1 1 0,1-6 0,-1 4 0,-4-3 0,3 4 0,-4 1 0,6-6 0,-1 4 0,1-3 0,-1 4 0,0 0 0,0 0 0,1 0 0,-1-4 0,-5 3 0,4-4 0,-31-27 0,9 7 0,-24-27-984,2 6 0,6 7 0,-8-14 0,11 15 0,-2-6 0,1 13 104,6-4 880,2 10 0,6 2 0,6 1 983,-5 10 0,10-9 0,-14 8 0,8-8 0,-9 4 0,4-1-97,6-2-886,-4 7 0,3-3 0,-4 0 0,-1 4 0,1-9 0,-1 3 0,1 1 0,-1-5 0,0 10 0,1-4 0,-1 0 0,1 4 0,0-4 0,36 16 0,-10-2 0,31 9 0,-21-5 0,0-1 0,19 7 0,-20-5 0,19 5 0,-30-8 0,4 1 0,-5 0 0,-1-1 0,1 1 0,-1-1 0,1 1 0,-1-6 0,7 5 0,-5-4 0,5-1 0,-7 5 0,1-10 0,-6 9 0,4-9 0,-4 9 0,6-4 0,-2 5 0,1 0 0,0-5 0,-5 4 0,4-4 0,-4 5 0,6 0 0,-39-37 0,12 11 0,-39-33 0,27 22-984,-6 5 0,7-3 0,7 10 0,-5-4 0,11 6 0,-5 0 104,6 0 880,0 6 983,1-5 0,-1 5 0,0-1 0,1-3 0,-1 9 0,0-10-97,1 5-886,-1-1 0,0-3 0,1 9 0,-1-9 0,1 9 0,5-10 0,-5 10 0,10-9 0,-21 3 0,13 0 0,-9-4 0,8 5 0,3-1 0,1-3 0,-5 9 0,5-9 0,-5 8 0,0-8 0,0 4 0,-1 0 0,1-4 0,-1 8 0,1-8 0,0 4 0,0-4 0,9 4 0,34 13-984,-8 1 0,33 12 0,-30-7 0,6 0 0,-8 0 0,0-1 104,1 1 880,-1 0 983,-6-1 0,-1-5 0,-6 3 0,-1-9 0,1 9 0,-1-8-97,1 8-886,-1-9 0,-5 9 0,5-8 0,-5 8 0,5-9 0,-5 9 0,4-4 0,-3 0 0,-1 5 0,4-10 0,-8 9 0,13-4 0,-13 5 0,13-1 0,-9 1 0,0 0 0,4 0 0,-4 0 0,5 0 0,-5 0 0,5-4 0,-10 2 0,9-2 0,-4 4 0,6 0 0,-6 1 0,4-1 0,-9 1 0,9-1 0,-3 1 0,-1-1 0,-1 1 0,0-1 0,2 1 0,-1-1 0,4 1 0,-3-1 0,5 7 0,0 1 0,0 0 0,1 12 0,-1-10 0,2 12 0,-2-8 0,1 1 0,0-1 0,-1 1 0,7-1 0,-5 0 0,4 1 0,-5-1 0,0 1 0,5-7 0,-4 5 0,10-4 0,-10 6 0,10-7 0,-10 5 0,5-4 0,-1 0 0,2 4 0,-1-10 0,5 9 0,-11-10 0,5 5 0,-7-6 0,1-1 0,-1 1 0,1-1 0,-1 1 0,1-1 0,-1 1 0,1-1 0,-1 1 0,1 5 0,0-4 0,6 5 0,-4 0 0,3-4 0,-5 4 0,0-7 0,-1 1 0,1-1 0,-1 0 0,1-4 0,-35-36 0,-11-19 0,-24-17 0,24 24 0,0-2 0,-2 2 0,1 2 0,-18-24 0,-5-8 0,32 44 0,6 0 0,2 9 0,6 6 0,1 1 0,4-1 0,-3 6 0,9-4 0,29 9 0,-8-3 0,35 4 0,-28 5 0,13 3 0,-6 11 0,8 3 0,0 0 0,-8 3 0,6-4 0,-12 5 0,4 1 0,-6-8 0,-6 5 0,4-10 0,-11 4 0,5-6 0,-7 0 0,1-1 0,-1 1 0,1-1 0,-1 1 0,1-1 0,-1-4 0,1 3 0,-6-4 0,4 1 0,-3 3 0,4-4 0,0 5 0,0 0 0,0-5 0,-5 4 0,4-3 0,-9-1 0,4-1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14.41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18:10:16.982"/>
    </inkml:context>
    <inkml:brush xml:id="br0">
      <inkml:brushProperty name="width" value="0.35" units="cm"/>
      <inkml:brushProperty name="height" value="0.35" units="cm"/>
      <inkml:brushProperty name="color" value="#FFFFFF"/>
    </inkml:brush>
  </inkml:definitions>
  <inkml:trace contextRef="#ctx0" brushRef="#br0">2200 0 24575,'-35'0'0,"2"0"0,-8 0 0,4 0 0,-22 0 0,7 0 0,-9 7 0,8 1 0,3 6 0,8 6 0,7-10 0,2 8 0,0-5 0,6-4 0,-6 9 0,8-11 0,5 0 0,-4 5 0,0-6 0,3 7 0,-8-7 0,10-1 0,-7 1 0,-7 2 0,-1 5 0,-1 0 0,-5 1 0,12-1 0,-12 1 0,13-1 0,-6 0 0,7 0 0,1-1 0,-1 1 0,7-6 0,-5 4 0,11-4 0,-11 5 0,10 0 0,-10 1 0,11-2 0,-11 2 0,11-2 0,-11 8 0,4-6 0,1 5 0,-5 0 0,5-4 0,-7 4 0,0 1 0,7-6 0,-5 5 0,5-6 0,-1 1 0,-4-1 0,5 0 0,-1 1 0,-4-1 0,5 0 0,-1 0 0,-4 1 0,11-1 0,-11 0 0,11 0 0,-11 0 0,11 0 0,-5 0 0,6 0 0,1-1 0,-7 1 0,4 0 0,-3 0 0,5-1 0,-6 1 0,5 0 0,-5 0 0,0 0 0,5 0 0,-11 6 0,10 1 0,-10 6 0,4 1 0,0-1 0,-4 1 0,10-7 0,-10 5 0,11-11 0,-5 4 0,12 1 0,-5-5 0,10 5 0,5-12 0,25-1 0,34-20 0,3 4 0,6-9 0,4-1 0,22 0 0,-27 1 0,0 0 0,22 1 0,-20-5 0,-3 9 0,-18 0 0,-2 6 0,-15-3 0,-2 5 0,-1-6 0,-4 0 0,12-7 0,-6 5 0,16-13 0,-6 6 0,6-1 0,-26 9 0,-6 8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46:51.124"/>
    </inkml:context>
    <inkml:brush xml:id="br0">
      <inkml:brushProperty name="width" value="0.35" units="cm"/>
      <inkml:brushProperty name="height" value="0.35" units="cm"/>
      <inkml:brushProperty name="color" value="#FFFFFF"/>
    </inkml:brush>
  </inkml:definitions>
  <inkml:trace contextRef="#ctx0" brushRef="#br0">1265 0 24575,'-40'33'0,"5"0"0,13-22 0,-5 10 0,5-9 0,-11 5 0,10-7 0,0 6 0,3-9 0,4 7 0,-11-8 0,4 9 0,-4-3 0,6 4 0,0-1 0,0-4 0,-1 9 0,6-3 0,-4-1 0,8 4 0,-8-9 0,8 9 0,-8-3 0,9-2 0,-9 5 0,9-4 0,-4 0 0,0 4 0,4-10 0,-4 10 0,0-4 0,4 0 0,-9 4 0,8-5 0,-8 2 0,4 3 0,-1-4 0,-3 0 0,9 4 0,-4-9 0,0 9 0,4-9 0,-5 9 0,2-9 0,2 3 0,-3-4 0,1 0 0,3 0 0,-9 0 0,9 0 0,-4 0 0,6-1 0,-1 1 0,5-1 0,-4 1 0,4-5 0,-5 4 0,1-4 0,-1 4 0,0 1 0,5-1 0,-4-3 0,4 2 0,-5-3 0,1 5 0,-1-1 0,0 1 0,1-1 0,-1 1 0,1-1 0,-1 1 0,5-1 0,-4 1 0,4-1 0,-5 1 0,0-1 0,1 1 0,-1-5 0,5 3 0,-4-2 0,4 3 0,-5 1 0,5-1 0,-4 1 0,8-1 0,-7 1 0,2-1 0,1 1 0,-4-1 0,4 1 0,0 4 0,0-3 0,1 3 0,3-4 0,-3-1 0,4 1 0,-5-1 0,4 1 0,23-15 0,-6-2 0,22-10 0,-1-8 0,-12 11 0,11-11 0,-20 13 0,3-3 0,-8 6 0,4-2 0,-6 2 0,1-1 0,-5 1 0,3 3 0,-2-7 0,-1 7 0,3-8 0,-7 5 0,8-1 0,-8 1 0,7-1 0,-7 1 0,3-1 0,0 1 0,-3-1 0,8 1 0,-8-1 0,7 1 0,-3-1 0,0 1 0,4-1 0,-8 1 0,8-6 0,-4 4 0,5-4 0,-1 6 0,1-1 0,-1 0 0,1-4 0,0 3 0,0-9 0,0 9 0,0-9 0,5 9 0,1-9 0,6-3 0,14-8 0,-4 6 0,28-21 0,-36 35 0,8-15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8:32.512"/>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46:51.124"/>
    </inkml:context>
    <inkml:brush xml:id="br0">
      <inkml:brushProperty name="width" value="0.35" units="cm"/>
      <inkml:brushProperty name="height" value="0.35" units="cm"/>
      <inkml:brushProperty name="color" value="#FFFFFF"/>
    </inkml:brush>
  </inkml:definitions>
  <inkml:trace contextRef="#ctx0" brushRef="#br0">1265 0 24575,'-40'33'0,"5"0"0,13-22 0,-5 10 0,5-9 0,-11 5 0,10-7 0,0 6 0,3-9 0,4 7 0,-11-8 0,4 9 0,-4-3 0,6 4 0,0-1 0,0-4 0,-1 9 0,6-3 0,-4-1 0,8 4 0,-8-9 0,8 9 0,-8-3 0,9-2 0,-9 5 0,9-4 0,-4 0 0,0 4 0,4-10 0,-4 10 0,0-4 0,4 0 0,-9 4 0,8-5 0,-8 2 0,4 3 0,-1-4 0,-3 0 0,9 4 0,-4-9 0,0 9 0,4-9 0,-5 9 0,2-9 0,2 3 0,-3-4 0,1 0 0,3 0 0,-9 0 0,9 0 0,-4 0 0,6-1 0,-1 1 0,5-1 0,-4 1 0,4-5 0,-5 4 0,1-4 0,-1 4 0,0 1 0,5-1 0,-4-3 0,4 2 0,-5-3 0,1 5 0,-1-1 0,0 1 0,1-1 0,-1 1 0,1-1 0,-1 1 0,5-1 0,-4 1 0,4-1 0,-5 1 0,0-1 0,1 1 0,-1-5 0,5 3 0,-4-2 0,4 3 0,-5 1 0,5-1 0,-4 1 0,8-1 0,-7 1 0,2-1 0,1 1 0,-4-1 0,4 1 0,0 4 0,0-3 0,1 3 0,3-4 0,-3-1 0,4 1 0,-5-1 0,4 1 0,23-15 0,-6-2 0,22-10 0,-1-8 0,-12 11 0,11-11 0,-20 13 0,3-3 0,-8 6 0,4-2 0,-6 2 0,1-1 0,-5 1 0,3 3 0,-2-7 0,-1 7 0,3-8 0,-7 5 0,8-1 0,-8 1 0,7-1 0,-7 1 0,3-1 0,0 1 0,-3-1 0,8 1 0,-8-1 0,7 1 0,-3-1 0,0 1 0,4-1 0,-8 1 0,8-6 0,-4 4 0,5-4 0,-1 6 0,1-1 0,-1 0 0,1-4 0,0 3 0,0-9 0,0 9 0,0-9 0,5 9 0,1-9 0,6-3 0,14-8 0,-4 6 0,28-21 0,-36 35 0,8-15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39:48.444"/>
    </inkml:context>
    <inkml:brush xml:id="br0">
      <inkml:brushProperty name="width" value="0.35" units="cm"/>
      <inkml:brushProperty name="height" value="0.35" units="cm"/>
      <inkml:brushProperty name="color" value="#FFFFFF"/>
    </inkml:brush>
  </inkml:definitions>
  <inkml:trace contextRef="#ctx0" brushRef="#br0">128 84 24575,'32'0'0,"2"0"0,-10 0 0,5 0 0,0 0 0,0 0 0,-5 0 0,4 0 0,1 5 0,2-4 0,-1 7 0,-2-7 0,-9 7 0,8-7 0,-3 7 0,0-3 0,4 1 0,-9 2 0,4-4 0,-1 6 0,-3-1 0,9-4 0,-4 3 0,5-3 0,-9 4 0,7 1 0,-13-2 0,14 2 0,-9-1 0,4 0 0,-1 0 0,-3 0 0,4 1 0,0-1 0,-4 0 0,3 0 0,1 0 0,-4 0 0,4 0 0,-6 0 0,6 0 0,-4 0 0,4 0 0,-6 0 0,1 0 0,5 0 0,-4 0 0,3 0 0,1 1 0,-4-1 0,4 0 0,0 0 0,-5 0 0,5 0 0,-5 0 0,5 0 0,-5 0 0,5 0 0,-9-4 0,2 3 0,-2-7 0,3 7 0,-3-7 0,2 7 0,3-3 0,-1 0 0,5 3 0,-5-3 0,5 4 0,-4 0 0,8 1 0,-8-5 0,4 3 0,-5-3 0,-1 0 0,1 3 0,0-7 0,-5 3 0,4 0 0,-8-3 0,3 2 0,-4-3 0,0 4 0,3-3 0,-2 2 0,-37 1 0,3-3 0,-48-9 0,27-4 0,-42-26 0,31 12 0,-26-13 0,26 16 0,0 0 0,0 1 0,6 4 0,-5-4 0,12 10 0,1-3 0,8 9 0,0-3 0,5 3 0,0 0 0,2 2 0,4 0 0,0 3 0,-4-8 0,9 8 0,-4-8 0,5 8 0,0-3 0,0 0 0,1 3 0,-1-6 0,4 6 0,-2-7 0,2 7 0,-4-7 0,5 3 0,-4 0 0,4-2 0,-1 2 0,-2-4 0,2 1 0,-4-1 0,0 4 0,1-3 0,-1 3 0,0-4 0,5 0 0,-4 0 0,3 1 0,-3-1 0,-1 4 0,0-3 0,0 3 0,-5-5 0,4 1 0,-3 0 0,-1 0 0,4 0 0,-9-1 0,9 1 0,-9-1 0,4 1 0,0-1 0,-4 1 0,4 4 0,-1-4 0,3 4 0,4-4 0,0 4 0,0 1 0,5 4 0,0-3 0,5 2 0,0-3 0,0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39:51.727"/>
    </inkml:context>
    <inkml:brush xml:id="br0">
      <inkml:brushProperty name="width" value="0.35" units="cm"/>
      <inkml:brushProperty name="height" value="0.35" units="cm"/>
      <inkml:brushProperty name="color" value="#FFFFFF"/>
    </inkml:brush>
  </inkml:definitions>
  <inkml:trace contextRef="#ctx0" brushRef="#br0">0 2494 24575,'8'-31'0,"-2"0"0,3 22 0,-2-4 0,-6 1 0,11 2 0,-10-2 0,9-1 0,-10 4 0,3-13 0,0 7 0,1-3 0,0-4 0,6 7 0,-9-13 0,14 9 0,-6-9 0,0 9 0,7-9 0,-10 9 0,6-9 0,-3 4 0,-1 4 0,0-6 0,4 11 0,-3-13 0,7 9 0,-6-9 0,5 9 0,-5-4 0,6 0 0,-3 4 0,4-4 0,1 1 0,-1 3 0,1-9 0,-1 9 0,1-9 0,-1 9 0,-4-4 0,8 4 0,-11 1 0,11 0 0,-9 0 0,5 0 0,-4 0 0,2 1 0,-6-1 0,7 0 0,-3 0 0,0-5 0,3 4 0,-7-3 0,6 4 0,-1-5 0,-1 4 0,3-4 0,-7 5 0,7 0 0,-7-4 0,7 3 0,-3-4 0,0 5 0,2 0 0,-5-5 0,5 4 0,-5-9 0,2 9 0,-4-9 0,4 9 0,-3-4 0,4 1 0,-5-2 0,0-1 0,5-2 0,-4 2 0,9-10 0,-8 5 0,9-11 0,-4 4 0,4 1 0,1-5 0,0 5 0,-1-1 0,1-4 0,-2 11 0,-3-5 0,2 5 0,-7 1 0,7 5 0,-8-4 0,8 4 0,-8 0 0,8-4 0,-7-2 0,8 0 0,-4-6 0,5 1 0,6-3 0,3-6 0,5-2 0,-1 7 0,-14 15 0,-5 10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28:15.821"/>
    </inkml:context>
    <inkml:brush xml:id="br0">
      <inkml:brushProperty name="width" value="0.035" units="cm"/>
      <inkml:brushProperty name="height" value="0.035" units="cm"/>
      <inkml:brushProperty name="color" value="#FFFFFF"/>
    </inkml:brush>
  </inkml:definitions>
  <inkml:trace contextRef="#ctx0" brushRef="#br0">109 132 24575,'-1'-6'0,"0"0"0,-4-2 0,2 4 0,-3-1 0,5 3 0,-3 2 0,4 0 0,0 1 0,0 1 0,2-1 0,-2 1 0,2 0 0,-1 0 0,1 0 0,-1 0 0,1 1 0,-1-1 0,1-1 0,-1 1 0,1-1 0,-1 2 0,1-2 0,-1 1 0,1-1 0,-1 0 0,1 1 0,0-1 0,-1 0 0,0 0 0,1-1 0,-1 2 0,1-2 0,-1 2 0,1-1 0,0 0 0,-1 1 0,1-1 0,-2 1 0,2-2 0,-1 2 0,1-1 0,-2 1 0,2 0 0,-2-1 0,2 0 0,-1 1 0,1-1 0,0 0 0,-1 1 0,1-1 0,0 2 0,0-1 0,0-1 0,-2 1 0,2-1 0,-1 1 0,0 1 0,1-2 0,-2 1 0,2-2 0,-1 2 0,1-2 0,-2 2 0,2-1 0,-1 1 0,0 0 0,1-2 0,-1 2 0,1-1 0,-1 1 0,1 0 0,0 1 0,0-2 0,-1 1 0,1-2 0,-1 1 0,0 0 0,1-1 0,0 2 0,0-1 0,0 0 0,-1 1 0,1-2 0,-2 2 0,2-1 0,-2 1 0,1-1 0,0 0 0,-1 1 0,2-2 0,-2 2 0,1-1 0,-1 1 0,-1 0 0,1 1 0,-2-1 0,1 0 0,-2 0 0,1 1 0,0-1 0,0 0 0,-1 1 0,1-1 0,0-1 0,-1 1 0,0 0 0,0 0 0,-2 0 0,3 1 0,-2-1 0,2 0 0,0 1 0,-1-1 0,1-1 0,0 1 0,0-1 0,0 1 0,1 0 0,-1-2 0,0 2 0,-1-2 0,1 2 0,1-1 0,-1 2 0,0-2 0,1 1 0,-1-2 0,2 2 0,-2 0 0,0 0 0,1 0 0,-1-1 0,1 1 0,-2 0 0,1 0 0,1 0 0,-1 0 0,1 1 0,-2-1 0,1 0 0,-2 1 0,2-1 0,-2 0 0,2 1 0,0-1 0,-1 0 0,1 0 0,0 1 0,0-1 0,0-1 0,2 1 0,-1-2 0,1-2 0,0-3 0,1-2 0,3-5 0,1 4 0,1-3 0,-1 5 0,0 0 0,-1 1 0,-1 1 0,1-1 0,-2 2 0,0 0 0,1 1 0,-1-1 0,0 1 0,0 0 0,0-1 0,0 2 0,-2-1 0,1 1 0,0 0 0,-1-2 0,1 2 0,0 0 0,-1-1 0,1 1 0,-1-2 0,1 1 0,0 0 0,0 0 0,-1-1 0,0 1 0,0 0 0,0 0 0,1 0 0,-1 0 0,1-1 0,-1 1 0,1 1 0,-1-1 0,2 2 0,-2-2 0,1 1 0,-1-3 0,0 2 0,0-1 0,0 0 0,0 0 0,0 0 0,0 0 0,-1 0 0,1 0 0,-2 0 0,2 0 0,-2 0 0,1 1 0,-1 0 0,2 0 0,-2-1 0,2 1 0,-2 0 0,2 0 0,-2 0 0,1 0 0,-1 1 0,1 0 0,-1-1 0,1 1 0,-1-1 0,1-1 0,-2 2 0,2-1 0,0 1 0,0 0 0,1-2 0,-2 3 0,2-2 0,-2 2 0,1-2 0,-1 2 0,2-2 0,-2 0 0,1 0 0,-1 0 0,0 1 0,1-2 0,-1 2 0,0 0 0,0-1 0,0 2 0,1-2 0,-1 2 0,1-2 0,-1 1 0,0-1 0,1 1 0,-1 0 0,1 0 0,0 0 0,-1 1 0,1-2 0,0 0 0,0 0 0,-1 1 0,1-1 0,-1 1 0,0-2 0,-1 1 0,1 1 0,0-1 0,0 1 0,0-2 0,1 2 0,-1-1 0,-1 1 0,1-1 0,0 0 0,0 1 0,-1-1 0,1-1 0,0 1 0,-1 0 0,0-1 0,0 1 0,0-2 0,0 2 0,1-3 0,-1 1 0,1 0 0,-1-2 0,1 3 0,-1-4 0,1 4 0,-1-4 0,1 5 0,0-2 0,0 3 0,2 0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28:25.176"/>
    </inkml:context>
    <inkml:brush xml:id="br0">
      <inkml:brushProperty name="width" value="0.035" units="cm"/>
      <inkml:brushProperty name="height" value="0.035" units="cm"/>
      <inkml:brushProperty name="color" value="#FFFFFF"/>
    </inkml:brush>
  </inkml:definitions>
  <inkml:trace contextRef="#ctx0" brushRef="#br0">15 43 24575,'4'0'0,"-1"0"0,-1 0 0,0 0 0,-1 1 0,1-1 0,-2 3 0,2-2 0,-1 1 0,1 0 0,0 0 0,1-1 0,-2 1 0,1-1 0,-2 1 0,2-2 0,-2 2 0,2-2 0,-1 2 0,1-2 0,-2 2 0,2-1 0,-2 1 0,2-2 0,-1 2 0,1-1 0,0 1 0,0 0 0,1 0 0,-1 0 0,-1 0 0,1 0 0,-1 0 0,1-1 0,0 1 0,-1 0 0,1-1 0,0 1 0,0-1 0,0 1 0,0 1 0,0-1 0,0 0 0,0-1 0,0 1 0,0-2 0,-2 2 0,2-2 0,-2 2 0,2-1 0,-1 1 0,2-1 0,-1 0 0,-1 1 0,1-2 0,-2 2 0,2-1 0,-1 1 0,1-2 0,-1 2 0,1-2 0,0 2 0,0-2 0,0 2 0,-1-1 0,0 1 0,1-2 0,-1 2 0,1-1 0,0 0 0,-1 1 0,1-2 0,0 2 0,0 0 0,0 0 0,0-1 0,-1 1 0,1-2 0,-2 2 0,2-1 0,-1 1 0,1 0 0,0-2 0,-2 2 0,2-2 0,-2 2 0,2-2 0,-2 2 0,2-1 0,-1 1 0,1-2 0,-1 2 0,1-1 0,0 0 0,-1 1 0,1-2 0,-2 2 0,2-2 0,-1 2 0,-1 0 0,1-1 0,0 1 0,1-2 0,-2 2 0,2-2 0,-2 2 0,2-1 0,-2 1 0,2-1 0,-2 1 0,-1-1 0,-1 0 0,1 2 0,-2-2 0,1 1 0,-1 0 0,1 1 0,0-1 0,0-1 0,2 1 0,-2-2 0,2 2 0,-2-1 0,1 1 0,-1-1 0,1 1 0,-1 0 0,1 0 0,-1 0 0,2-1 0,-2 0 0,0 1 0,0-1 0,1 1 0,-1-1 0,1 1 0,-1-1 0,2 1 0,-2-1 0,1 1 0,0 0 0,-1 1 0,0-2 0,0 1 0,1-1 0,-1 1 0,0 1 0,0-1 0,0 0 0,0 0 0,-1 1 0,1-2 0,1 1 0,-1-1 0,1 0 0,-1 1 0,0 0 0,2 0 0,-2-1 0,2 1 0,-2-2 0,0 3 0,0-2 0,0 1 0,1 0 0,-1-1 0,0 1 0,1 0 0,-1-1 0,1 1 0,-1-1 0,0 0 0,1 1 0,-1-1 0,1 1 0,-2-1 0,2 0 0,-1 1 0,1 0 0,-1-1 0,0 0 0,1 0 0,-1-1 0,1 2 0,-2-2 0,1 1 0,0-1 0,0 0 0,0 0 0,-1 0 0,1 0 0,1-1 0,0 0 0,1-1 0,0-1 0,0 1 0,0 0 0,0-1 0,0 1 0,0 0 0,0 0 0,0-1 0,0 1 0,0 0 0,0 0 0,1-1 0,0 2 0,0-1 0,1 2 0,0-1 0,-1 0 0,1 1 0,-1-1 0,1 1 0,-1-2 0,1 2 0,0-2 0,0 1 0,0-1 0,0 1 0,0-1 0,-1 1 0,1-1 0,-1 0 0,1 1 0,-1-1 0,1 0 0,0 0 0,0-1 0,0 1 0,1 0 0,-2 0 0,1 1 0,-2-1 0,2 1 0,-1 0 0,0 0 0,1 1 0,-1-2 0,1 1 0,-1-2 0,1 1 0,-1 0 0,1 0 0,-1 0 0,1-1 0,0 2 0,-2-1 0,2 1 0,-1 0 0,0-1 0,1 1 0,-2-1 0,2 1 0,-1-1 0,0 0 0,-1 0 0,0 0 0,0 0 0,0-1 0,0 1 0,0 0 0,0 0 0,0 0 0,-1 0 0,0-1 0,-1 2 0,2-1 0,-2 2 0,2-2 0,-2 2 0,1-2 0,-2 1 0,2-1 0,-1 1 0,1 0 0,-1-1 0,0 1 0,1-1 0,-1 2 0,1-2 0,-1 2 0,1-2 0,-1 1 0,1-1 0,-1 2 0,1-2 0,-1 2 0,1-2 0,-1 1 0,1-1 0,-1 0 0,0 1 0,-1-1 0,1 0 0,0-1 0,0 1 0,-1 0 0,1 0 0,0 0 0,0-1 0,0 1 0,-1 0 0,1 0 0,0 0 0,0-1 0,1 1 0,-1 0 0,0 1 0,1-2 0,-1 2 0,2-1 0,-2 0 0,0-1 0,1 1 0,-1 0 0,1 0 0,0-1 0,-1 1 0,1 0 0,-1-1 0,1 1 0,0 0 0,-1-2 0,1 2 0,-1-2 0,2 1 0,-2 0 0,2-2 0,-2 3 0,1-2 0,0 2 0,0 0 0,1-1 0,-1 1 0,0 0 0,1-1 0,-2 1 0,2 0 0,-3-2 0,3 2 0,-2-2 0,2 2 0,-1-1 0,-1 0 0,2 0 0,-1 0 0,1 1 0,0-1 0,0 1 0,0 0 0,1 1 0,0 1 0,1 2 0,1-1 0,-1 0 0,0 1 0,-1 0 0,1-1 0,0 1 0,-1-1 0,1 0 0,-1 1 0,2 0 0,-1-1 0,0 1 0,0-2 0,0 2 0,0-2 0,1 2 0,-1-1 0,0 0 0,-1 1 0,1-1 0,-2 1 0,2-2 0,0 2 0,0-1 0,0 1 0,0 0 0,-1 1 0,1-1 0,-1 0 0,2 0 0,-2 0 0,1 0 0,-2 0 0,2-1 0,-2 1 0,1 0 0,0 0 0,0-1 0,1 1 0,-2 0 0,2-1 0,-2 1 0,2-2 0,-2 2 0,2-1 0,-1 1 0,0 0 0,0 0 0,1-2 0,-2 2 0,2-1 0,-2 1 0,2-1 0,-2 1 0,2 0 0,0 0 0,-1 0 0,1-1 0,-2 1 0,2-1 0,-1 2 0,0-1 0,1 0 0,0-1 0,-1 1 0,0-1 0,0 1 0,0 0 0,0-1 0,1 0 0,-1 1 0,1-1 0,-2 1 0,2-1 0,-1 1 0,1 0 0,-1 0 0,1 0 0,-1 0 0,1-1 0,-1 0 0,0 1 0,1-1 0,-1 2 0,2-1 0,-1 0 0,-1 0 0,1 0 0,-2 0 0,2-1 0,0 1 0,-1 0 0,1-1 0,-2 1 0,2 0 0,-2 0 0,2 0 0,0 0 0,-1 1 0,1-2 0,-2 1 0,2-2 0,-2 2 0,2-1 0,-2 1 0,2 0 0,-1-1 0,0 1 0,0-1 0,-1 1 0,1-1 0,-1 2 0,0-1 0,0 1 0,0-1 0,0 1 0,0-1 0,0 0 0,-1 0 0,0 1 0,-2-1 0,1 0 0,0 0 0,-1 1 0,2-1 0,-1 0 0,1 0 0,-2 1 0,1-1 0,0 0 0,0 1 0,-1-1 0,2 0 0,-1 0 0,1 1 0,-1-1 0,0 0 0,1 0 0,-1 0 0,1 0 0,-1-2 0,0 2 0,0-1 0,0 0 0,1 1 0,-1-1 0,1 1 0,-1-2 0,2 2 0,-2-2 0,2 2 0,-2-2 0,1 2 0,-1-1 0,1 1 0,-1-1 0,-1 0 0,1 1 0,0-1 0,0 1 0,1-1 0,-1 0 0,1 1 0,-1-1 0,1 1 0,-2 1 0,1-1 0,-3 0 0,4 1 0,-3-2 0,2 1 0,0-1 0,-1 2 0,1-1 0,0 0 0,1 0 0,-2 1 0,2-1 0,-1 0 0,0 0 0,0 1 0,0-1 0,1 0 0,-1 1 0,0-1 0,0 0 0,1-1 0,-1 1 0,-1-1 0,2 1 0,-1-1 0,1 1 0,-1 0 0,-1 0 0,1-2 0,0 0 0,1 0 0,0-2 0,1 0 0,1 0 0,1-2 0,1 2 0,0-1 0,-1 0 0,0 2 0,0-1 0,0 2 0,-1-2 0,1 0 0,-1 0 0,1 1 0,-1-1 0,1 2 0,-1-2 0,1 0 0,-1 0 0,0 0 0,0 1 0,0-1 0,1 1 0,-2-1 0,2 1 0,-1 0 0,0-1 0,1 1 0,-1-2 0,1 2 0,0-1 0,0 2 0,-1-2 0,1 2 0,-1-2 0,1 2 0,-2-2 0,2 0 0,-1 0 0,2 0 0,-1 1 0,-1-1 0,1 1 0,-1-1 0,2 2 0,-2-1 0,0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29:57.806"/>
    </inkml:context>
    <inkml:brush xml:id="br0">
      <inkml:brushProperty name="width" value="0.035" units="cm"/>
      <inkml:brushProperty name="height" value="0.035" units="cm"/>
      <inkml:brushProperty name="color" value="#FFFFFF"/>
    </inkml:brush>
  </inkml:definitions>
  <inkml:trace contextRef="#ctx0" brushRef="#br0">15 1 24575,'3'2'0,"0"-1"0,-3 1 0,2 0 0,-1-1 0,1 1 0,1-2 0,-2 2 0,1-2 0,-1 2 0,1-1 0,0 1 0,-1-2 0,1 2 0,0-1 0,0 1 0,-1 0 0,1 0 0,-1 0 0,1-2 0,-2 2 0,2-1 0,-1 1 0,0 1 0,1-2 0,-2 1 0,3-2 0,-3 2 0,2-1 0,-1 2 0,1-1 0,-1 0 0,1-1 0,-1 1 0,1-1 0,-2 1 0,2-2 0,-2 2 0,2-2 0,-2 2 0,2-1 0,0 2 0,-1-1 0,1-1 0,-2 1 0,2-1 0,-1 1 0,1 1 0,1-1 0,-2 0 0,1-1 0,-2 1 0,2-1 0,-2 1 0,2 0 0,-2 0 0,2-2 0,-1 2 0,-1-1 0,0 1 0,0 0 0,1 0 0,0 0 0,1 0 0,-1-1 0,0-1 0,1 1 0,-1 0 0,1-1 0,0 0 0,0 0 0,0 0 0,-1 0 0,-4 0 0,1 1 0,-1 0 0,0 1 0,2 0 0,-1 1 0,0-1 0,0 0 0,0 1 0,1-1 0,-1 0 0,0 0 0,0 1 0,1-1 0,-1 0 0,0 0 0,0 1 0,1-1 0,0 0 0,-1 1 0,2-1 0,-3 0 0,2-1 0,0 1 0,-1 0 0,1 0 0,-2 0 0,1 0 0,0 1 0,-1-1 0,2 0 0,-1 1 0,2-1 0,-2 0 0,1 0 0,-1 0 0,2-1 0,-2 1 0,2 0 0,-2 0 0,1 0 0,-1 1 0,0-2 0,2-1 0,-1-4 0,1 0 0,0-4 0,0-3 0,1 2 0,1-3 0,1 5 0,-1 1 0,1 2 0,-2-1 0,1 2 0,-2 0 0,2 1 0,-2-2 0,3 1 0,-3 0 0,2 1 0,-2-1 0,2 1 0,-1 0 0,1 0 0,-2-1 0,0 1 0,0 0 0,0 0 0,0-1 0,0 1 0,0 0 0,0 0 0,0 0 0,-1 1 0,-1-2 0,0 2 0,-3-2 0,2 1 0,0 0 0,1 0 0,0-1 0,0 1 0,1 0 0,-1 0 0,0-1 0,0 0 0,1-1 0,-2 0 0,2-1 0,-1 3 0,2-2 0,-2 2 0,1-1 0,-1 2 0,1-1 0,-3 1 0,2-1 0,-3 0 0,2 2 0,-1-2 0,1 1 0,0 0 0,1 1 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6:30:05.167"/>
    </inkml:context>
    <inkml:brush xml:id="br0">
      <inkml:brushProperty name="width" value="0.035" units="cm"/>
      <inkml:brushProperty name="height" value="0.035" units="cm"/>
      <inkml:brushProperty name="color" value="#FFFFFF"/>
    </inkml:brush>
  </inkml:definitions>
  <inkml:trace contextRef="#ctx0" brushRef="#br0">41 15 24575,'3'0'0,"0"0"0,0 0 0,-2 1 0,1-1 0,-2 2 0,3-1 0,-1 1 0,0-1 0,0 0 0,0 1 0,0-2 0,0 2 0,1-1 0,-1 1 0,0-1 0,0 1 0,1 0 0,-1 1 0,0-1 0,0 0 0,0-1 0,1 1 0,-1-1 0,0 2 0,0-1 0,0-1 0,0 1 0,0-1 0,-1 2 0,1-1 0,0 0 0,1 0 0,-2 1 0,1-1 0,-1-1 0,0 1 0,1-1 0,-1 2 0,1-2 0,-1 1 0,1-1 0,0 1 0,0 0 0,-1 0 0,0-1 0,1 1 0,-1-1 0,2 1 0,-2 0 0,1 0 0,-1-1 0,0 1 0,1 0 0,0 0 0,0 0 0,0 0 0,0 1 0,0-1 0,0-1 0,-2 1 0,2-2 0,-2 2 0,2-2 0,-1 2 0,1 0 0,0-1 0,-1 1 0,1-2 0,-1 2 0,1-2 0,-2 2 0,2-2 0,-1 2 0,1-1 0,-1 0 0,0 1 0,1-1 0,-2 1 0,2-2 0,-2 2 0,2-2 0,-1 2 0,1-2 0,-2 2 0,2-1 0,-1 0 0,1 0 0,-1 1 0,1-2 0,-2 2 0,2-2 0,-1 2 0,-1-1 0,-2 1 0,0 0 0,0 1 0,-2-1 0,2 0 0,-4 2 0,3-2 0,-3 2 0,4-2 0,-2 0 0,2 1 0,0-1 0,-1 0 0,1 1 0,0-1 0,-1 0 0,2 0 0,-1 1 0,1-2 0,0 1 0,-1-1 0,0 1 0,0 1 0,1-1 0,-1-1 0,1 1 0,-1-1 0,1 1 0,0 0 0,-1-1 0,1 0 0,-2 1 0,1-1 0,1 2 0,-1-1 0,0 0 0,0-1 0,1 2 0,-1-2 0,1 1 0,-1 0 0,1 1 0,-1-1 0,0 0 0,0 0 0,0 1 0,1-1 0,-1 0 0,-1 0 0,1 1 0,0-1 0,-1 0 0,1 0 0,0 1 0,0-2 0,0 1 0,0-1 0,1 1 0,-1 0 0,0 0 0,0-1 0,1 1 0,-1 0 0,0 0 0,1 0 0,-1-2 0,1 2 0,0-2 0,-1 1 0,0-1 0,0 0 0,0 0 0,1-1 0,0-1 0,1-1 0,0-2 0,0 3 0,0-2 0,0 2 0,0 0 0,0-1 0,0 1 0,0 0 0,0-1 0,0 1 0,1 0 0,0-1 0,1 2 0,0-1 0,1 1 0,-1 0 0,0-1 0,0 0 0,0 1 0,-1-1 0,1 2 0,-1-2 0,1 1 0,0-1 0,-1 1 0,1 0 0,-2-1 0,2 0 0,-1 1 0,2-1 0,-2 1 0,1 0 0,-1-1 0,1 0 0,0 0 0,1 1 0,-2-1 0,1 1 0,-1 0 0,0-2 0,1 2 0,0-1 0,0 1 0,-1-1 0,1 0 0,-1 0 0,2 0 0,-2-1 0,1 1 0,-2 0 0,2 0 0,-1 0 0,1 2 0,-2-2 0,2 1 0,-2-1 0,2 0 0,-1 0 0,1 1 0,0 0 0,-2-1 0,2 1 0,-2-2 0,2 1 0,-1 0 0,2 0 0,-2-1 0,1 2 0,-2-1 0,0 2 0,-1-1 0,-2 1 0,0 0 0,-1 3 0,-1-1 0,0 4 0,1-3 0,1 2 0,-1-3 0,2 2 0,-1-2 0,2 0 0,-1 1 0,0-1 0,0 0 0,1 0 0,0 1 0,-1-2 0,0 1 0,0-1 0,0 2 0,1-1 0,-2-1 0,2 1 0,0-1 0,-1 1 0,2 1 0,-2-1 0,0 0 0,1 0 0,-1 1 0,1-1 0,-1 0 0,0 0 0,0 1 0,2-1 0,-2 0 0,1 0 0,-1 1 0,0-1 0,1 0 0,0 0 0,-1-1 0,2-1 0,0-2 0,1-2 0,3-1 0,-1 0 0,3-1 0,-3 1 0,3-2 0,-4 4 0,2-1 0,-2 0 0,2 2 0,-1-3 0,1 1 0,-1 0 0,2 1 0,-3-1 0,2 1 0,-2 0 0,1-1 0,-1 2 0,0-2 0,1 2 0,-1-1 0,0 2 0,0-1 0,1 1 0,-1-1 0,-1-1 0,1 1 0,-2 0 0,2 1 0,-1-1 0,0 1 0,-1-2 0,0 1 0,0 0 0,-1 0 0,-1 1 0,-1-2 0,0 2 0,0 0 0,0-1 0,1 0 0,0 0 0,-1 0 0,1-1 0,0 1 0,-1 0 0,2-1 0,-1 1 0,1 1 0,-1-1 0,0 2 0,2-2 0,-2 1 0,1-1 0,-1 1 0,-1 0 0,2-1 0,-1 1 0,1-1 0,-1 1 0,1-1 0,-1 1 0,1-1 0,-1 2 0,2-3 0,-2 2 0,1-1 0,-2 0 0,1-1 0,0 1 0,1 0 0,-1-1 0,0 1 0,0 0 0,0 0 0,-1-1 0,1 1 0,1 0 0,-1 0 0,0 0 0,0 1 0,0-1 0,-1-1 0,1 1 0,0-1 0,-1 0 0,2-1 0,-1 2 0,1 0 0,-2-2 0,2 2 0,-1-1 0,1 1 0,-1 1 0,0-2 0,2 1 0,-2 0 0,2 0 0,-2 0 0,1 0 0,-1 2 0,2-2 0,-1 3 0,3 1 0,-1 0 0,3 4 0,-2-4 0,0 2 0,0-2 0,0 0 0,-1 0 0,1 1 0,0-1 0,0-1 0,0 1 0,0-1 0,-1 1 0,0 1 0,1-2 0,-1 1 0,1-1 0,0 1 0,1 0 0,-1 0 0,-1 0 0,1 0 0,-2 1 0,2-1 0,-2 0 0,2-1 0,-2 1 0,2 0 0,0 0 0,-1 0 0,1-1 0,-1 1 0,0-1 0,1 1 0,0 0 0,-1-1 0,1 1 0,-1-1 0,1 1 0,0 0 0,1 0 0,-1 0 0,0 0 0,0-1 0,1 0 0,-1 0 0,-1 1 0,1-1 0,-1 1 0,2-2 0,-2 2 0,1-2 0,-1 1 0,0 0 0,1 0 0,-2 1 0,2-2 0,-2 2 0,2-2 0,-2 2 0,2-2 0,-1 2 0,1-1 0,-2 1 0,2-2 0,-2 2 0,2-2 0,-2 2 0,2-2 0,-1 2 0,1-1 0,-2 1 0,-2-3 0,0 0 0,-3-1 0,0-2 0,0 1 0,1-1 0,1 0 0,1 1 0,-2 0 0,2-1 0,-2 2 0,2 0 0,-1-2 0,1 2 0,0-2 0,-1 3 0,1-1 0,0 0 0,-1 0 0,1 0 0,0 0 0,0-1 0,-1 2 0,1-1 0,1 1 0,-1-1 0,0 0 0,0 1 0,0 0 0,1-1 0,-1 0 0,0 1 0,1-1 0,-1 2 0,2-2 0,-2 1 0,2-2 0,-2 2 0,1-1 0,-1 2 0,2-2 0,-2 2 0,2-2 0,-2 0 0,2 0 0,-2 1 0,1-1 0,-2 1 0,1-2 0,1 1 0,-1 1 0,0-1 0,0 1 0,0-2 0,1 1 0,-1 1 0,0-1 0,0 0 0,0 0 0,-1 0 0,1-1 0,1 1 0,-1 1 0,2 0 0,-1 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39:54.781"/>
    </inkml:context>
    <inkml:brush xml:id="br0">
      <inkml:brushProperty name="width" value="0.35" units="cm"/>
      <inkml:brushProperty name="height" value="0.35" units="cm"/>
      <inkml:brushProperty name="color" value="#FFFFFF"/>
    </inkml:brush>
  </inkml:definitions>
  <inkml:trace contextRef="#ctx0" brushRef="#br0">1 1 24575,'34'0'0,"0"9"0,-5 1 0,0 1 0,0 2 0,0-3 0,-5 0 0,-1 4 0,-10-6 0,4 1 0,-4-1 0,5 1 0,0 0 0,-1-4 0,1 7 0,0-10 0,-1 13 0,1-9 0,5 7 0,-9-4 0,13 0 0,-7 5 0,4-4 0,-2 3 0,1 1 0,-4 0 0,4 0 0,-6 3 0,1-7 0,-4 7 0,2-8 0,-2 8 0,4-7 0,0 3 0,-1-1 0,1-2 0,0 7 0,-1-3 0,1 3 0,0 1 0,-1 0 0,1-1 0,0-3 0,4 3 0,-3-3 0,4 5 0,-5-5 0,4 3 0,-3-3 0,4 0 0,0 4 0,-4-8 0,8 8 0,-8-8 0,9 8 0,-9-4 0,4 1 0,-1-2 0,2 0 0,0-2 0,4 7 0,-4-8 0,5 9 0,-5-9 0,4 8 0,-9-4 0,9 1 0,-4 3 0,0-8 0,3 8 0,-8-4 0,4 4 0,0 1 0,-4-1 0,3-4 0,-4 3 0,0-3 0,-1 3 0,-3-3 0,2 2 0,-2-6 0,3 6 0,1-6 0,0 7 0,-1-3 0,1-1 0,5 5 0,-4-4 0,3 0 0,-4 3 0,5-3 0,-4 4 0,4 1 0,-1-1 0,-3 0 0,9 1 0,-9-1 0,4 0 0,-1 1 0,-3-1 0,9 1 0,-9-1 0,4 0 0,-6-4 0,2 8 0,-1-7 0,0 7 0,0-8 0,-1 3 0,2 2 0,-1-1 0,0 1 0,0-2 0,-1-3 0,1 3 0,0 1 0,-5-5 0,4 4 0,-4-8 0,5 8 0,-1-3 0,1 0 0,0 2 0,-1-2 0,1 0 0,0 2 0,-1-2 0,1 0 0,0 3 0,-5-4 0,4 1 0,-3 3 0,4-4 0,-5 1 0,3 2 0,-2-2 0,4 3 0,-1-3 0,1 3 0,0-3 0,-1 3 0,1 1 0,0 0 0,-5-1 0,4-3 0,-3 3 0,3-4 0,-3 5 0,3-4 0,-4 3 0,5-4 0,-4 5 0,3 0 0,-4-1 0,5 1 0,0 0 0,-1-1 0,-3-3 0,2 2 0,-6-2 0,6-1 0,-6 4 0,3-8 0,-5 4 0,0-1 0,0-3 0,1 8 0,-1-8 0,1 7 0,-5-10 0,0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08.616"/>
    </inkml:context>
    <inkml:brush xml:id="br0">
      <inkml:brushProperty name="width" value="0.35" units="cm"/>
      <inkml:brushProperty name="height" value="0.35" units="cm"/>
      <inkml:brushProperty name="color" value="#FFFFFF"/>
    </inkml:brush>
  </inkml:definitions>
  <inkml:trace contextRef="#ctx0" brushRef="#br0">673 1867 24575,'-10'30'0,"-7"5"0,5-13 0,1 0 0,6-2 0,5-9 0,0 3 0,0-4 0,0-1 0,18-4 0,-5-1 0,16-4 0,-8 0 0,0 0 0,0 0 0,-5 0 0,4 0 0,-4 0 0,5 0 0,-5-9 0,-1 2 0,0-13 0,1 4 0,5-5 0,1-6 0,-6 4 0,5-4 0,-5 6 0,1 0 0,2 5 0,-7 1 0,3-1 0,-6 6 0,1-5 0,0 9 0,-1-2 0,0 7 0,-4-8 0,3 4 0,-3 0 0,8 0 0,-3 5 0,3 0 0,-3 0 0,4 0 0,-3 0 0,9 0 0,-4 0 0,5 0 0,0 0 0,0 0 0,0 5 0,0 1 0,0 0 0,0 3 0,0-3 0,-6 4 0,5 0 0,-4-4 0,0 2 0,4-2 0,-10 4 0,5-4 0,-6 2 0,1-7 0,-1 7 0,1-2 0,-1 3 0,1 1 0,-1-5 0,-3 3 0,2-2 0,-7 3 0,3 1 0,-4-1 0,0 1 0,0-1 0,0 6 0,0 1 0,0 11 0,0-5 0,0 11 0,0-4 0,-4-1 0,-9 12 0,-4-16 0,-6 16 0,-6-10 0,5-1 0,-5-1 0,8-7 0,0 0 0,-6 1 0,4-5 0,-4-1 0,6-6 0,0 1 0,0-1 0,0-4 0,-1 4 0,-5-9 0,5 3 0,-5-4 0,5 0 0,1 0 0,5 0 0,-4 0 0,4 0 0,0 0 0,2 0 0,-1 0 0,4 0 0,-4-9 0,9 2 0,-3-12 0,8 3 0,-9-6 0,9 1 0,-4 0 0,5 0 0,0 0 0,0 0 0,0-6 0,0 4 0,0-4 0,0 6 0,0 0 0,5-1 0,1 1 0,4 5 0,0 1 0,-1 6 0,1-1 0,-1 5 0,0 1 0,0 7 0,-4 7 0,-1 0 0,0 4 0,2-5 0,3 1 0,6 0 0,1 0 0,5 0 0,0 1 0,0-6 0,0 0 0,6-5 0,-5 0 0,5 0 0,-6 0 0,0 0 0,0 0 0,0 0 0,0 0 0,-5 0 0,-1 0 0,-6 0 0,1 0 0,-1 0 0,1 0 0,-5 12 0,-1-4 0,-4 14 0,0-6 0,0 11 0,-5 2 0,-2 5 0,-9 1 0,2 6 0,-8-5 0,8 13 0,-8-6 0,8 7 0,-10 0 0,10-6 0,-3-3 0,4 1 0,2-6 0,4-1 0,-4-2 0,10-4 0,-4 5 0,0-5 0,4-2 0,-4 0 0,5-5 0,0 5 0,0-6 0,0 0 0,0 0 0,0 0 0,0-5 0,0 4 0,0-4 0,0 5 0,0 0 0,0-5 0,0-2 0,0-4 0,5-1 0,4-4 0,1 0 0,4-5 0,1-16 0,1 3 0,8-27 0,6 1 0,-3-12 0,4 6 0,-6-4 0,-1 6 0,-5-1 0,3 3 0,-9 12 0,3 2 0,-6 6 0,0 5 0,0 1 0,0 5 0,-5 1 0,4-1 0,-4 1 0,4-1 0,0 5 0,1-3 0,-1 6 0,-4-6 0,8 7 0,-11 18 0,7 4 0,-9 14 0,0 4 0,0 21 0,-6-4 0,-1 24 0,-12-28 0,-1 6 0,-5-7 0,0-1 0,1-7 0,-1 5 0,-5-10 0,3 11 0,-9-10 0,10 3 0,-10-5 0,12-8 0,-5 5 0,7-11 0,0 4 0,6-6 0,-4 0 0,8 0 0,-3-5 0,5 3 0,0-8 0,0 4 0,4-6 0,-2 1 0,7-1 0,-4 0 0,27-4 0,-7-1 0,26-4 0,4 0 0,-11 0 0,22 0 0,-26 0 0,11 0 0,-6 0 0,-1 0 0,1 0 0,-1-5 0,1 3 0,-7-3 0,5 5 0,-10-5 0,10 4 0,-11-4 0,11 5 0,-10-4 0,10 3 0,-11-4 0,5 0 0,0-1 0,-4 0 0,4-4 0,-6 9 0,6-9 0,-10 4 0,9 0 0,-15 2 0,3-1 0,-4 4 0,-1-7 0,-3 3 0,-2-5 0,-4-3 0,0-3 0,0 2 0,0-6 0,-5-2 0,-2-7 0,-10-6 0,-1 1 0,-6-8 0,1 6 0,-1-6 0,6 7 0,-4 1 0,9 5 0,-8-4 0,9 10 0,-9-4 0,9 6 0,-3 0 0,4 0 0,1 5 0,-1-4 0,2 9 0,-7-4 0,6 5 0,-5 4 0,5-2 0,0 7 0,1-4 0,-1 5 0,-5 0 0,5 0 0,-10 0 0,9 0 0,-9 5 0,4 5 0,-6 13 0,1-1 0,-2 5 0,7-6 0,-4-4 0,13 2 0,-7-7 0,9 2 0,0-4 0,0-1 0,5 1 0,0-1 0,13 0 0,-6 1 0,16 0 0,-8 0 0,12 1 0,-4 4 0,4 2 0,-6 4 0,6 0 0,-9 1 0,8-5 0,-10-2 0,5-4 0,-5-1 0,3 0 0,-8 0 0,9-5 0,-4 0 0,0-5 0,-2 0 0,1 0 0,-4 0 0,8 0 0,-3 0 0,5 0 0,0-5 0,1-12 0,5-2 0,-3-8 0,4-1 0,-7 5 0,-3-10 0,2 4 0,-7-5 0,4-1 0,-6 1 0,1-8 0,0-1 0,0-1 0,-5 3 0,3 6 0,-8 6 0,7 2 0,-7 11 0,2 1 0,-4 6 0,0-1 0,0 0 0,0 1 0,4 0 0,-42 28 0,16-12 0,-38 36 0,18-23 0,4 5-984,3-4 0,2-8 0,10 2 0,1-4 0,7-1 0,10-1 104,33-18 880,-5 5 983,44-24 0,-22 14-1967,40-13 2,-36 12 982,43-6 0,-37 2 0,22 3 0,-17 2 0,-2 3 0,-8 4 0,-7 0 983,-1-4 0,-8 10 0,1-5 0,-7 6 0,-1 0 0,-6 0-97,6 0-886,-10 0 0,9 0 0,-10 0 0,5 0 0,0 0 0,0 0 0,0 0 0,-5 0 0,4 0 0,-5 0 0,6 0 0,0 0 0,-5 0 0,4 0 0,-9 0 0,3 5 0,-4-4 0,-1 7 0,-3-3 0,-2 5 0,-4 3 0,0-2 0,0 2 0,-17 9 0,-17 5 0,-15 12 0,-10-11 0,-22 21 0,23-30 0,10 3 0,0 0 0,-24 0 0,-7 0 0,3-2 0,16-7 0,8 0 0,11-1 0,6-6 0,12-1 0,2 0 0,11-4 0,50 3 0,-3-4 0,39 0 0,-10 0 0,25 0 0,-16 0-744,16 0 744,-33 0 0,-14 0 0,-9 0 0,-2 0 0,-10 4 0,-2-2 0,-6 2 744,-5 1-744,-5-1 0,-1 10 0,-4-4 0,-15 5 0,-5-5 0,-21 8 0,-3-5 0,-14 12 0,-2-10 0,-8 4 0,0 1 0,0-5 0,0 4 0,0-5 0,0-1 0,8 0 0,2 0 0,20-1 0,4-1 0,13 0 0,0-5 0,5 2 0,13-7 0,47 3 0,53 3 0,-10-6 0,-29 5 0,-2 1 0,13-6 0,9 12 0,1-6 0,-2 1 0,-9 4 0,-8-5 0,-2 6 0,-8-6 0,0 4 0,-7-4 0,-1 5 0,-1 0 0,-4-1 0,-2 1 0,-8-1 0,-11-1 0,-2-4 0,-4 2 0,-1-7 0,-3 7 0,-30-7 0,-5 3 0,-43-4 0,17 0 0,-19 0 0,13-6 0,-15-2 0,5-6 0,-5 0 0,8 7 0,8 1 0,1 6 0,16-6 0,1 5 0,14-4 0,1 5 0,11 0 0,1 0 0,5-4 0,1 3 0,0-8 0,0 8 0,-1-3 0,-4 0 0,-2-2 0,-11 0 0,-2-4 0,-13-2 0,-9-9 0,-9-5 0,-8-7 0,-9 3 0,13-10 0,15 17 0,1-1 0,-13-19 0,12 10 0,1-2-484,-21-27 484,3-4-444,21 18 0,3 0 444,-6-14 0,8 11 0,1-1 0,-5-13 0,15 24 0,0 0 0,-14-27-261,-6-3 261,9 9 0,6 4 0,1 6 456,8 1-456,6 1 897,-4 7-897,15-6 280,-8 6-280,9-8 0,-6 1 0,6 0 0,1-1 0,1 1 0,3 0 0,-3-1 0,5 1 0,0 7 0,0 1 0,0 0 0,0 6 0,0-6 0,0 14 0,0-5 0,0 4 0,0-6 0,-5 1 0,3-1 0,-3 0 0,5 1 0,0-8 0,0 6 0,0-13 0,0 6 0,0-8 0,0 1 0,6 0 0,1-1 0,5 8 0,6-6 0,-5 13 0,9-6 0,-9 14 0,3-5 0,-1 15 0,-3-8 0,3 14 0,-4-8 0,-2 9 0,1-3 0,5 8 0,-5-2 0,10 2 0,-4 1 0,0-4 0,10 7 0,-9-7 0,10 8 0,0-3 0,-4 4 0,4 0 0,-6 0 0,0 0 0,-6 0 0,1 9 0,-6 3 0,0 15 0,-4 1 0,0 1 0,-6 4 0,0-5 0,0 7 0,0-1 0,0 1 0,0 6 0,0-5 0,-10 0 0,3-9 0,-8-6 0,5-5 0,4-2 0,-3-4 0,8-1 0,-7-3 0,7-31 0,-4 2 0,5-24 0,0 12 0,0-22 0,0 10 0,0-19 0,0 23 0,0-6 0,0 13 0,0-6 0,0 7 0,0 1 0,0-1 0,0 6 0,0-4 0,0 11 0,0-12 0,0 12 0,0-11 0,0 10 0,0-4 0,0 6 0,0 0 0,0-1 0,0 1 0,-4 0 0,-2 5 0,-4-4 0,4 9 0,-3-3 0,3-1 0,-9 3 0,4-2 0,-4 4 0,6 0 0,-6 0 0,-1 0 0,0-1 0,-4 1 0,9 0 0,-9 0 0,4-1 0,0 6 0,-4-5 0,4 9 0,0-8 0,-4 8 0,4-3 0,-5 4 0,0 0 0,5-5 0,-4 4 0,4-3 0,0 4 0,-4 0 0,4 0 0,0 0 0,-4 0 0,4 0 0,-5 0 0,5 0 0,-4 0 0,4 0 0,-5 0 0,0 0 0,0 0 0,5 0 0,-4 0 0,9 0 0,-9 0 0,9 0 0,-3 4 0,-1 2 0,4 3 0,-9 2 0,9-2 0,-4 6 0,0-3 0,3 8 0,-3-4 0,0 5 0,3-5 0,-3 3 0,5-3 0,-1 5 0,1 0 0,4-5 0,-4 4 0,4-4 0,0 5 0,-3-5 0,8 3 0,-7-8 0,7 4 0,-8-6 0,8 1 0,-3-1 0,4 1 0,0-1 0,0 1 0,0-1 0,0 0 0,0 1 0,0-1 0,0 1 0,0-1 0,4 1 0,1-1 0,5 6 0,0-5 0,0 10 0,0-4 0,5 5 0,-3-5 0,3 4 0,-6-10 0,1 5 0,0-6 0,-1 1 0,1-1 0,-1-3 0,-4-35 0,-1 11 0,-9-32 0,-7 21 0,-6-5 0,-5-1 0,0 0 0,0 1 0,-1-1 0,7 6 0,-4 2 0,9 0 0,-8 4 0,7-4 0,-1 11 0,3-4 0,1 4 0,4 0 0,-4-4 0,9 10 0,-3-10 0,-1 9 0,4-9 0,-3 9 0,4-9 0,-4 9 0,3-3 0,-8 8 0,0 2 0,-1 4 0,-4 0 0,-1 0 0,-1 0 0,-5 0 0,5 5 0,-4 5 0,9 6 0,-9 5 0,8 0 0,-3 0 0,9 0 0,1 6 0,5-5 0,0 5 0,0-6 0,0 6 0,0 2 0,0 5 0,0 1 0,6 6 0,0-4 0,11 4 0,1-6 0,5-1 0,0 1 0,-1-7 0,8 7 0,-8-13 0,7 2 0,-2-3 0,1-4 0,1 1 0,-2-2 0,-6-6 0,0 1 0,-5-1 0,3 0 0,-8-4 0,4-2 0,-6-4 0,1 0 0,4 0 0,-3 0 0,4 0 0,-1-9 0,-2-9 0,8-5 0,-7-10 0,7 5 0,-7-7 0,4 0 0,-1 1 0,-3-1 0,10-7 0,-11 12 0,6-10 0,-8 22 0,1-7 0,-6 9 0,0 0 0,-5 1 0,4 9 0,-3-2 0,7-2 0,-3 4 0,4-3 0,0 9 0,0 0 0,1 0 0,-1 0 0,1 0 0,-1 0 0,1 0 0,-1 0 0,1 0 0,-1 0 0,1 0 0,-1 0 0,1 0 0,-1 4 0,6 2 0,1 4 0,0 5 0,4-3 0,-9 8 0,9-4 0,-9 0 0,5 4 0,-6-4 0,0 0 0,0-2 0,-1 1 0,1-4 0,-4 3 0,-2-4 0,-4-1 0,0 1 0,0-1 0,0 1 0,0-1 0,0 0 0,0 1 0,0-1 0,0 0 0,0 0 0,0 1 0,-9 0 0,6-1 0,-16 2 0,13-6 0,-9 4 0,5-8 0,1 3 0,-1 1 0,1-4 0,-1 3 0,0 0 0,1-3 0,0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7:51.695"/>
    </inkml:context>
    <inkml:brush xml:id="br0">
      <inkml:brushProperty name="width" value="0.35" units="cm"/>
      <inkml:brushProperty name="height" value="0.35" units="cm"/>
      <inkml:brushProperty name="color" value="#FFFFFF"/>
    </inkml:brush>
  </inkml:definitions>
  <inkml:trace contextRef="#ctx0" brushRef="#br0">2540 1 24575,'-41'0'0,"5"0"0,14 0 0,8 0 0,-7 0 0,12 0 0,-6 0 0,2 0 0,-2 0 0,3 0 0,-4 0 0,4 0 0,-1 0 0,2 0 0,-1 0 0,3 3 0,-7-2 0,3 6 0,0-2 0,-3-1 0,7 3 0,-3-6 0,0 6 0,3-2 0,-7 3 0,7 0 0,-7 0 0,3 0 0,0 1 0,1-5 0,4 3 0,-4-2 0,4 2 0,-4 1 0,0 1 0,3-2 0,-7 2 0,7-1 0,-3 0 0,0 0 0,3 0 0,-3 0 0,0 0 0,3-1 0,-7 2 0,7-1 0,-3-4 0,4 0 0,1-4 0,-5 3 0,4-2 0,-4 6 0,4-6 0,-4 2 0,4-3 0,-4 4 0,0-4 0,3 4 0,-7 0 0,3-3 0,-4 6 0,4-6 0,-4 3 0,4 0 0,0-3 0,-3 6 0,3-6 0,-4 7 0,0-7 0,4 6 0,-3-2 0,3 3 0,-4 0 0,-1-3 0,1 3 0,0-4 0,4 4 0,-3 1 0,3-1 0,-4 1 0,0-1 0,4 0 0,-3 1 0,3-1 0,-5 0 0,5 0 0,-3 1 0,7-1 0,-7 0 0,7-4 0,-7 4 0,3-7 0,-4 7 0,0-4 0,0 1 0,0 3 0,0-4 0,-1 5 0,-4 0 0,4-1 0,-4 1 0,5-4 0,0 3 0,-1-4 0,5 4 0,1-3 0,5-1 0,-1-1 0,-3 1 0,2 1 0,-2 1 0,3-5 0,-4 10 0,3-6 0,-3 7 0,0-4 0,-1 0 0,-4 0 0,0 1 0,0 3 0,0-2 0,0 6 0,-1-7 0,1 3 0,0 1 0,0-4 0,0 7 0,0-6 0,0 2 0,-1 0 0,1-2 0,0 2 0,4-4 0,-3 1 0,3-1 0,-4 0 0,4 1 0,-3-1 0,3 0 0,-5 1 0,1-1 0,0 5 0,0-4 0,0 3 0,0 1 0,-1-4 0,1 7 0,0-6 0,0 6 0,0-7 0,3 7 0,-2-6 0,3 6 0,0-7 0,-3 3 0,7 0 0,-4-3 0,1 4 0,3-2 0,-3-1 0,4 1 0,0-3 0,0 0 0,0 0 0,-4 3 0,3-2 0,-3 3 0,5-4 0,-5 0 0,2 4 0,-6-3 0,7 3 0,-3-4 0,4 0 0,-4 0 0,3 0 0,-7 0 0,7 0 0,-3 0 0,0 0 0,4 0 0,-4-3 0,4 1 0,0-2 0,0 4 0,4 0 0,1 3 0,3 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3:01.921"/>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9.989"/>
    </inkml:context>
    <inkml:brush xml:id="br0">
      <inkml:brushProperty name="width" value="0.35" units="cm"/>
      <inkml:brushProperty name="height" value="0.35" units="cm"/>
      <inkml:brushProperty name="color" value="#FFFFFF"/>
    </inkml:brush>
  </inkml:definitions>
  <inkml:trace contextRef="#ctx0" brushRef="#br0">1 20 24575,'23'0'0,"10"0"0,-18 0 0,19 0 0,-15 0 0,7 0 0,-3 0 0,-5 0 0,5 0 0,-5 0 0,5 0 0,-5 0 0,10 0 0,-9 0 0,15 0 0,-14 0 0,20 0 0,-15 0 0,10 0 0,-6 0 0,6 0 0,-4 0 0,9 0 0,-9 0 0,10 0 0,-5 0 0,0 0 0,5 0 0,-10 0 0,9 0 0,-9-5 0,4 4 0,-6-3 0,0 4 0,0-4 0,-5 2 0,9-2 0,-7 4 0,9 0 0,-6 0 0,0 0 0,0 0 0,0 0 0,0 0 0,-5 0 0,4 0 0,-9 0 0,8 0 0,-8 0 0,9 0 0,-4 0 0,5 0 0,0 0 0,0 0 0,0 0 0,0 0 0,-5 0 0,4 0 0,-4 0 0,5 0 0,0 0 0,0 0 0,0 0 0,0 0 0,0 0 0,-5 0 0,4 0 0,-4 0 0,5 0 0,0 0 0,-5 0 0,4 0 0,-4 0 0,5 0 0,6 0 0,-5 0 0,5 0 0,-6 0 0,6 0 0,-4 0 0,9 0 0,-9 0 0,10 0 0,-5 0 0,6 0 0,1 0 0,5 0 0,3 0 0,6 0 0,0 0 0,0 0 0,0 0 0,0 0 0,1 0 0,-8 0 0,6 0 0,-18 0 0,3 0 0,-12 0 0,0 0 0,-16 0 0,-1 0 0,-15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38:56.862"/>
    </inkml:context>
    <inkml:brush xml:id="br0">
      <inkml:brushProperty name="width" value="0.35" units="cm"/>
      <inkml:brushProperty name="height" value="0.35" units="cm"/>
      <inkml:brushProperty name="color" value="#FFFFFF"/>
    </inkml:brush>
  </inkml:definitions>
  <inkml:trace contextRef="#ctx0" brushRef="#br0">1 174 24575,'35'0'0,"-3"-4"0,-19 3 0,8-2 0,-11-1 0,11 3 0,-8-6 0,4-2 0,0 4 0,0-7 0,0 11 0,0-7 0,-8 4 0,6-1 0,-5-2 0,7 6 0,0-10 0,-4 9 0,3-6 0,-7 0 0,3 6 0,-4-5 0,0 7 0,3 0 0,-3-4 0,3 4 0,-3-7 0,-1 2 0,1 1 0,4-3 0,-3 2 0,3 0 0,-5-2 0,1 3 0,0-4 0,-1 4 0,4 0 0,1 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30.370"/>
    </inkml:context>
    <inkml:brush xml:id="br0">
      <inkml:brushProperty name="width" value="0.35" units="cm"/>
      <inkml:brushProperty name="height" value="0.35" units="cm"/>
      <inkml:brushProperty name="color" value="#FFFFFF"/>
    </inkml:brush>
  </inkml:definitions>
  <inkml:trace contextRef="#ctx0" brushRef="#br0">1349 679 24575,'-25'0'0,"-8"0"0,15 0 0,-15 0 0,11 5 0,-6 1 0,7 0 0,-6 3 0,5-7 0,-6 3 0,7-5 0,0 0 0,0 0 0,5 0 0,1-10 0,5-1 0,-1-16 0,0-2 0,4-6 0,2-6 0,5 4 0,0-11 0,0 4 0,0 1 0,0 1 0,0 8 0,0 5 0,0-4 0,0 10 0,0-4 0,0 11 0,0 1 0,0 1 0,0 3 0,0-4 0,0 6 0,0-1 0,0 1 0,0-1 0,0 1 0,0-1 0,-4 1 0,-5-1 0,-7 0 0,1 5 0,-5-4 0,4 7 0,-5-7 0,0 8 0,0-4 0,-1 0 0,-5 4 0,5-4 0,-11 5 0,10 0 0,-10 0 0,10 0 0,-10 0 0,10 0 0,-10 0 0,10 0 0,-4 5 0,6 1 0,0 4 0,0 1 0,0-1 0,0 1 0,5-1 0,-4 0 0,4 0 0,0 0 0,1 0 0,5 0 0,1-1 0,-1 1 0,0-1 0,5 1 0,-3-1 0,2 6 0,-4-4 0,4 3 0,-3 1 0,8-4 0,-8 3 0,8-4 0,-3-1 0,-1 1 0,4-1 0,-8 6 0,8-4 0,-8 3 0,3 1 0,1-4 0,-4 3 0,8 1 0,-8-5 0,8 5 0,-7-5 0,6 4 0,-6-3 0,7 4 0,-3-6 0,-1 1 0,4-1 0,-3 1 0,4-1 0,-8-4 0,-2-9 0,-5-8 0,5-14 0,1 4 0,3-12 0,0 6 0,-5-7 0,5 0 0,-1 1 0,-3 5 0,9 2 0,-3 6 0,4 5 0,-5 1 0,4 5 0,-3 1 0,4 35 0,0-13 0,0 24 0,0-17 0,0-4 0,0 0 0,0 3 0,0-3 0,0 5 0,0 6 0,0 2 0,0 5 0,0 1 0,0-1 0,0 8 0,0 1 0,0 15 0,0-13 0,0 11 0,0-12 0,0 6 0,0-7 0,0-1 0,0-14 0,0 5 0,0-10 0,0 4 0,5-6 0,0 0 0,6 0 0,-1-6 0,0 5 0,0-9 0,0 9 0,0-10 0,0 5 0,-1-5 0,1-1 0,-1 0 0,1 1 0,-1-1 0,1-3 0,-1-2 0,1-4 0,-1 0 0,1 0 0,-1 0 0,1-9 0,7-16 0,2-20 0,8-24 0,-6 6 0,7-20 0,-13 12-455,12-17 455,-11 0 0,5 9 0,-7 3 0,-1 15 0,0 3 0,-6 15 0,-1 7 0,-6 3 0,0 16 455,0-9-455,0 15 0,0-4 0,4 10 0,1-3 0,8 7 0,-3-4 0,-1 10 0,-1 0 0,-7 9 0,8 2 0,-3 5 0,5 6 0,0 2 0,-4 5 0,3 1 0,-9 6 0,10 3 0,-10 6 0,5 0 0,-6 0 0,0 8 0,0-6 0,0 6 0,0-7 0,0-1 0,0 0 0,-6 0 0,-1 0 0,-6 0 0,1-6 0,5-3 0,-3-6 0,4-7 0,0 5 0,1-10 0,5 4 0,0-6 0,0 0 0,0 0 0,0-5 0,0 3 0,0-8 0,0 4 0,0-6 0,0 1 0,0-1 0,0 1 0,12-5 0,-5-1 0,10-4 0,-7 0 0,0-9 0,5-9 0,11-20 0,7-7 0,-1-1 0,0-4 0,-1-2 0,-3-8 0,4 0 0,1-6 0,-6 14 0,-1-6 0,-8 7 0,1 1 0,-6 0 0,5 6 0,-6-4 0,0 11 0,0-4 0,-6 12 0,5-4 0,-5 10 0,5-4 0,-6 11 0,5-4 0,-5 9 0,1-4 0,2 6 0,-2-1 0,3 5 0,0-4 0,1 4 0,-1 0 0,1-4 0,-1 4 0,1-5 0,-1 5 0,6-4 0,1 8 0,0-4 0,4 0 0,-10 4 0,10-4 0,-4 5 0,0 0 0,3 0 0,-8 0 0,4 0 0,-1 0 0,-3 0 0,4 0 0,-6 4 0,1 2 0,-1 3 0,-3 1 0,2-1 0,-7 1 0,3 4 0,-4-3 0,0 9 0,0-10 0,0 5 0,0-5 0,0-1 0,0 6 0,0-5 0,0 5 0,0-6 0,0 1 0,-4 5 0,-2-5 0,-4 5 0,-5-5 0,4 0 0,-3-1 0,-1 1 0,-1 0 0,0 0 0,-4 1 0,9-2 0,-9 2 0,9-2 0,-9 7 0,4-1 0,-1 12 0,-3-4 0,8 10 0,-10 2 0,9 2 0,-11 11 0,11-12 0,-5 13 0,6-13 0,5 12 0,-3-11 0,8 4 0,-3 1 0,5-12 0,0 17 0,0-23 0,0 16 0,0-11 0,0-1 0,0 5 0,0-10 0,0 4 0,0-12 0,0 5 0,0-4 0,0 5 0,0 0 0,0 0 0,0-5 0,0 4 0,0-4 0,5 4 0,0-4 0,6 4 0,-6-4 0,4 5 0,-3-5 0,4-2 0,-1-4 0,1-1 0,-5 1 0,3-5 0,2-1 0,0-4 0,4-13 0,-4-6 0,1-14 0,1-8 0,0 4 0,-1-4 0,-4-1 0,3 6 0,-4 0 0,5 3 0,0 10 0,0-4 0,-5 6 0,3 0 0,-3 5 0,3 1 0,-3 6 0,-2-1 0,4 1 0,-2 3 0,7 2 0,-3 22 0,-5-4 0,4 21 0,-7-12 0,8 10 0,-9-5 0,9 7 0,-8 6 0,3-5 0,0 13 0,-3-6 0,9 7 0,-10 8 0,5-6 0,-6 7 0,0-1 0,0 2 0,0 0 0,0 5 0,0-12 0,0 5 0,0 0 0,0-6 0,0 6 0,0-8 0,0-7 0,0 6 0,0-13 0,0 12 0,0-11 0,0 4 0,0 1 0,0-6 0,0 12 0,0-11 0,0 11 0,0-5 0,0 7 0,0 1 0,0-8 0,0-2 0,0 1 0,0-12 0,0 10 0,0-11 0,0-1 0,0-1 0,0-6 0,0-5 0,-5 4 0,-1-4 0,0 5 0,-3 0 0,2 6 0,-3-5 0,-1 5 0,0 0 0,4-4 0,-3 10 0,-1-5 0,-2 1 0,2 4 0,1-11 0,4 5 0,-4-6 0,-1 0 0,1-5 0,0-1 0,0-6 0,5 0 0,-4 1 0,4-1 0,-5 1 0,1-5 0,-6-1 0,4 1 0,-4-4 0,5 7 0,-4-7 0,3 3 0,-4-4 0,0 5 0,4-4 0,-3 4 0,4-5 0,0 0 0,1 0 0,-1 0 0,1-4 0,-1-7 0,0-4 0,4-6 0,-4-7 0,9 6 0,-5-18 0,6 9 0,-5-17 0,3 4 0,-3 1 0,5-6 0,0 6 0,0-7 0,0-1 0,0-7 0,0 6 0,6-14 0,2-3 0,5 7 0,7-13 0,1 15 0,6-8 0,-6 0 0,4 7 0,-11 3 0,4 15 0,-7 1 0,1 14 0,-2 0 0,1 1 0,0 5 0,-5-5 0,-1 5 0,-5 1 0,0 0 0,0-6 0,0 4 0,0-4 0,0 6 0,-5-6 0,-1 4 0,-17-11 0,4 11 0,-10-12 0,7 13 0,-7-13 0,6 12 0,-13-13 0,13 13 0,-11-6 0,5 11 0,0-3 0,-4 4 0,10-5 0,-4 5 0,0-4 0,4 9 0,-4-4 0,0 0 0,10 4 0,-15 1 0,19 2 0,-12 8 0,14-3 0,-9 4 0,9 0 0,-4 0 0,5 0 0,1 4 0,-1 6 0,-1 12 0,-5 7 0,3 5 0,-10 8 0,4 1 0,-1 7 0,-3 0 0,9-6 0,-4 4 0,11-12 0,-4 6 0,10-14 0,-4-1 0,5 0 0,0-4 0,0 4 0,0-6 0,0 0 0,0 0 0,5 0 0,0-5 0,5-2 0,-1-4 0,6 0 0,-4-1 0,3-3 0,-4-2 0,-1-4 0,1 0 0,-1 0 0,1-4 0,5-13 0,-3 0 0,4-10 0,-6 6 0,1-1 0,-1 1 0,1 0 0,-1 5 0,-4 1 0,3 1 0,-8 3 0,7-4 0,-3 6 0,4 4 0,0 1 0,0 4 0,0 4 0,0 1 0,1 9 0,5 2 0,-4 5 0,9-4 0,-2 8 0,-2-7 0,5 9 0,-5-6 0,0 0 0,0 0 0,-1 0 0,-4-5 0,4 4 0,-5-9 0,0 3 0,-1-4 0,1-1 0,-5 1 0,3-1 0,-7 0 0,-1-35 0,-11 12 0,-1-30 0,-8 17 0,3 5 0,-15-15 0,8 8 0,-2 2 0,6 1 0,4 14 0,0 2 0,-4 0 0,9 9 0,-4-4 0,5 5 0,1 0 0,-1 0 0,1 0 0,-1 0 0,0 9 0,0 2 0,0 9 0,4 1 0,-3 0 0,7 6 0,-7-4 0,8 4 0,-4-6 0,5 6 0,0 1 0,0 7 0,0 6 0,0 3 0,0 6 0,0 17 0,6-13 0,1 13 0,11-17 0,-4 8 0,9-13 0,-3 12 0,4-14 0,-5 0 0,3-2 0,-9-6 0,9-1 0,-9 1 0,3-1 0,-4 1 0,-1-7 0,-5-1 0,-1-6 0,-5 0 0,0 0 0,0 0 0,0 6 0,0-4 0,0 4 0,0-6 0,0 0 0,0 0 0,0 0 0,0 0 0,0 6 0,0-10 0,-5 15 0,3-15 0,-8 10 0,9-6 0,-8 0 0,8 6 0,-4-9 0,0 8 0,4-16 0,-4 10 0,1-9 0,3 3 0,-3-4 0,4-1 0,0 1 0,0-35 0,0 17 0,0-33 0,0 30 0,0-3 0,0-1 0,4 4 0,-3-4 0,3 6 0,0-1 0,2-5 0,4 4 0,-5-3 0,4 4 0,-4 0 0,4 1 0,1-1 0,-1 0 0,1 1 0,5 3 0,-5-2 0,5 2 0,-6 1 0,1-3 0,-1 6 0,6-7 0,-4 8 0,3-8 0,-4 8 0,-1-7 0,1 7 0,-1-4 0,1 5 0,-1 0 0,1 0 0,-1 0 0,1 0 0,-1 0 0,1 0 0,-1 0 0,0 0 0,0 0 0,0 4 0,-5 5 0,4 1 0,-7 3 0,3-4 0,-4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32.780"/>
    </inkml:context>
    <inkml:brush xml:id="br0">
      <inkml:brushProperty name="width" value="0.35" units="cm"/>
      <inkml:brushProperty name="height" value="0.35" units="cm"/>
      <inkml:brushProperty name="color" value="#FFFFFF"/>
    </inkml:brush>
  </inkml:definitions>
  <inkml:trace contextRef="#ctx0" brushRef="#br0">0 1 24575,'0'32'0,"0"7"0,0-22 0,0 16 0,0-10 0,0 10 0,0-11 0,0 11 0,0-4 0,0-6 0,0 9 0,0-9 0,0 6 0,0 4 0,0-11 0,0 11 0,0-4 0,0-1 0,0 5 0,0-10 0,0 10 0,0-11 0,0 5 0,0-6 0,0 0 0,0 0 0,0-5 0,0 4 0,0-9 0,0 3 0,0 1 0,0-5 0,0 5 0,0-5 0,0-1 0,0 0 0,0 0 0,5 0 0,-4 0 0,3 0 0,-4 1 0,4-1 0,-3 1 0,3-1 0,-4 0 0,0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35.748"/>
    </inkml:context>
    <inkml:brush xml:id="br0">
      <inkml:brushProperty name="width" value="0.35" units="cm"/>
      <inkml:brushProperty name="height" value="0.35" units="cm"/>
      <inkml:brushProperty name="color" value="#FFFFFF"/>
    </inkml:brush>
  </inkml:definitions>
  <inkml:trace contextRef="#ctx0" brushRef="#br0">968 0 24575,'-32'5'0,"3"5"0,2 8 0,4-2 0,-10 6 0,11-6 0,-12 2 0,11 8 0,-5-12 0,6 11 0,-5-12 0,9 6 0,-14-6 0,19 13 0,-20-12 0,20 12 0,-19-8 0,14-2 0,-5 5 0,3-5 0,4 1 0,-5 2 0,0-2 0,-1-1 0,1 4 0,0-8 0,0 7 0,0-2 0,0-1 0,0 4 0,4-4 0,-3 1 0,8 2 0,-8-7 0,9 8 0,-9-8 0,8 7 0,-4-2 0,6 4 0,0-5 0,-1 3 0,1-3 0,-1 5 0,1-5 0,0 4 0,0-9 0,-1 8 0,2-8 0,3 4 0,-3-6 0,8 1 0,-7-1 0,6 1 0,-2-1 0,4 1 0,0-1 0,0 1 0,0-1 0,0 0 0,12-4 0,1-1 0,6-4 0,0 0 0,-3 0 0,5 0 0,6 0 0,-4 0 0,4 0 0,-6 0 0,6 0 0,-5 0 0,5 0 0,-6 0 0,0 0 0,0 0 0,0 0 0,0-4 0,0 2 0,0-2 0,0 4 0,-5 0 0,4 0 0,-4 0 0,5 0 0,0 0 0,0 0 0,0 0 0,-5 0 0,3 0 0,-3 0 0,5 0 0,-5 0 0,4 0 0,-9 0 0,3 0 0,1 0 0,-5 0 0,5 0 0,-5 0 0,-1 0 0,1 0 0,-1 0 0,1 0 0,-1 0 0,1 0 0,-1 0 0,1 0 0,-1 0 0,0 0 0,0-9 0,-4 3 0,-1-13 0,-4 3 0,0 0 0,0-10 0,0 9 0,0-16 0,0 10 0,0-17 0,0 9 0,0-10 0,0-1 0,0 6 0,-5-6 0,4 1 0,-9 10 0,4-9 0,-5 17 0,0-4 0,0 6 0,0 0 0,6 5 0,-4 1 0,3 6 0,-3 3 0,-1 2 0,1 4 0,0 0 0,0 0 0,0 4 0,-1 5 0,1 7 0,-1-1 0,4-1 0,-3-4 0,4 4 0,-5-3 0,4 9 0,-2-9 0,2 8 0,-4-8 0,-1 9 0,1-4 0,0 0 0,0 3 0,4-3 0,-3 0 0,3 4 0,-3-9 0,3 8 0,-3-3 0,3 0 0,0 4 0,-2-9 0,2 8 0,1-8 0,-4 4 0,8-6 0,-4 1 0,1-1 0,3 1 0,-3-1 0,4-34 0,4 17 0,-3-27 0,7 25 0,-7 0 0,8-3 0,-8 2 0,3 2 0,-4 5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37.167"/>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19:42.070"/>
    </inkml:context>
    <inkml:brush xml:id="br0">
      <inkml:brushProperty name="width" value="0.35" units="cm"/>
      <inkml:brushProperty name="height" value="0.35" units="cm"/>
      <inkml:brushProperty name="color" value="#FFFFFF"/>
    </inkml:brush>
  </inkml:definitions>
  <inkml:trace contextRef="#ctx0" brushRef="#br0">572 1 24575,'0'42'0,"0"-6"0,0 6 0,0 7 0,0 23 0,0-21 0,0 23 0,0-29 0,0 15 0,0 0 0,0-2 0,0-8 0,0 8 0,0-6 0,0 6 0,0-8 0,0-6 0,0 12 0,0-24 0,0 16 0,0-20 0,0-4 0,0 2 0,0-16 0,0 5 0,0-6 0,-7-4 0,5-36 0,-12 0 0,13-32 0,-10 13 0,3-1 0,1 1 0,-4 0 0,4-1 0,-6-15 0,5 18 0,-4-25 0,4 20 0,-5-15 0,5 0 0,-4 8 0,5 1 0,0 9 0,-4 7 0,10 7 0,-9 9 0,9 6 0,-4 5 0,5 1 0,0 5 0,0 1 0,0 32 0,0-11 0,0 24 0,0-16 0,0-5 0,0 6 0,0 0 0,0 6 0,0-4 0,0 4 0,0 0 0,0 1 0,0 14 0,-10-6 0,7 13 0,-12-6 0,2 7 0,-1 0 0,-4-7 0,1-1 0,4-8 0,-4 1 0,6-7 0,5-1 0,-4 0 0,4-4 0,-1 4 0,-2-6 0,8-5 0,-8-2 0,8 1 0,-4-4 0,5 3 0,0-4 0,0-1 0,0 0 0,-12-32 0,5 20 0,-11-25 0,5 28 0,2 0 0,-2 0 0,3 0 0,1 0 0,-1 0 0,1 0 0,0 0 0,-1 0 0,1 0 0,0 0 0,0 0 0,0 0 0,0 0 0,0 0 0,0 0 0,0 0 0,33 0 0,-16 0 0,26 0 0,-25 0 0,0 0 0,5 0 0,-4 0 0,4 0 0,-4 4 0,-1 1 0,1 5 0,-1-1 0,1-4 0,-1 4 0,1-4 0,-1 5 0,1-1 0,-1 1 0,1-1 0,-1 1 0,0-1 0,-3 1 0,2-1 0,-3 0 0,1 1 0,-2-1 0,0 1 0,-3-1 0,3 1 0,1-1 0,-4 6 0,3-4 0,-4 9 0,5-5 0,-4 6 0,3 0 0,1 0 0,-4 0 0,4 0 0,0 0 0,-4 0 0,3 0 0,-4-5 0,0 4 0,0-4 0,0 0 0,0 3 0,0-3 0,5 0 0,-4-1 0,3-1 0,-4-3 0,0 4 0,0-6 0,0 1 0,0-1 0,0 1 0,0-1 0,0 0 0,4 0 0,-3 1 0,3-1 0,-4 5 0,0 6 0,0-3 0,0 7 0,0-13 0,0 9 0,0-10 0,0 10 0,0-9 0,0 4 0,0-6 0,0 1 0,0-1 0,0 0 0,0 0 0,0 0 0,8 0 0,-6 0 0,10 0 0,-11 0 0,7-4 0,-7 7 0,3-6 0,0 8 0,-3-5 0,8-3 0,-8 6 0,7-10 0,-7 11 0,8-4 0,-9 1 0,8 4 0,-7-6 0,3 1 0,0 0 0,-3 0 0,3 0 0,-4 0 0,4 0 0,-3 0 0,3 0 0,-4 1 0,0-1 0,0 0 0,4 0 0,-3 0 0,3 1 0,-4-1 0,4 0 0,-3 0 0,4 0 0,-5 0 0,0 1 0,0-1 0,0 0 0,0 1 0,0-1 0,4 0 0,-3 1 0,3-1 0,-4 1 0,0-1 0,0 1 0,0-1 0,0 1 0,0-1 0,0 1 0,0-1 0,0 1 0,4-1 0,-3 1 0,4-1 0,-5 1 0,0-1 0,0 1 0,0-1 0,0 1 0,0-1 0,0 1 0,0-1 0,0 6 0,0-4 0,0 3 0,0-4 0,0-1 0,0 1 0,0-1 0,0 1 0,0-1 0,0 1 0,0-1 0,0 0 0,0 0 0,0 0 0,0 0 0,4-35 0,2 13 0,0-36 0,4 21 0,-4-7-984,6 0 0,-6 1 0,4-1 0,-9 0 0,5 1 0,-6-1 104,0 0 880,0 1 983,0-8 0,0 6 0,0-13 0,5 6 0,-3-7 0,3 6-97,-5-4-886,0 17 0,0-9 0,0 17 0,0-10 0,0 11 0,0 0 0,0 2 0,0 4 0,0 0 0,0-4 0,0 4 0,0-5 0,0 0 0,0-1 0,0 1 0,0-6 0,0 4 0,0-4 0,0 6 0,0 0 0,0 0 0,0 0 0,0 0 0,0-1 0,0 6 0,0-3 0,0 8 0,0-4 0,0 5 0,0 1 0,0-1 0,0 0 0,0 1 0,0-1 0,0 1 0,0 0 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442"/>
    </inkml:context>
    <inkml:brush xml:id="br0">
      <inkml:brushProperty name="width" value="0.35" units="cm"/>
      <inkml:brushProperty name="height" value="0.35" units="cm"/>
      <inkml:brushProperty name="color" value="#FFFFFF"/>
    </inkml:brush>
  </inkml:definitions>
  <inkml:trace contextRef="#ctx0" brushRef="#br0">12368 10321 16383 0 0,'-3'0'0'0'0,"-5"0"0"0"0,-10 0 0 0 0,-7 0 0 0 0,-5 0 0 0 0,-2 0 0 0 0,1 0 0 0 0,3 0 0 0 0,4 0 0 0 0,3 0 0 0 0,10 0 0 0 0,11 0 0 0 0,13 0 0 0 0,13 0 0 0 0,9 0 0 0 0,7 0 0 0 0,1 2 0 0 0,-2 1 0 0 0,-4-1 0 0 0,-5 0 0 0 0,-5-1 0 0 0,-6 0 0 0 0,-4-1 0 0 0,-5 0 0 0 0,-8-1 0 0 0,-9-3 0 0 0,-8-2 0 0 0,-7-1 0 0 0,-3-2 0 0 0,-3-1 0 0 0,2 0 0 0 0,1 0 0 0 0,3 2 0 0 0,6 0 0 0 0,2 2 0 0 0,5 1 0 0 0,2-1 0 0 0,3 0 0 0 0,5-1 0 0 0,4-1 0 0 0,5 0 0 0 0,3 1 0 0 0,1 0 0 0 0,0-1 0 0 0,2 2 0 0 0,-2 2 0 0 0,-1-1 0 0 0,-3 2 0 0 0,-1 0 0 0 0,-2 1 0 0 0,-1 0 0 0 0,-2 0 0 0 0,0 0 0 0 0,-1 1 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5T18:08:30.886"/>
    </inkml:context>
    <inkml:brush xml:id="br0">
      <inkml:brushProperty name="width" value="0.35" units="cm"/>
      <inkml:brushProperty name="height" value="0.35" units="cm"/>
      <inkml:brushProperty name="color" value="#FFFFFF"/>
    </inkml:brush>
  </inkml:definitions>
  <inkml:trace contextRef="#ctx0" brushRef="#br0">19333 12279 16383 0 0,'0'1'0'0'0,"0"3"0"0"0,-5 10 0 0 0,-1 9 0 0 0,-5 9 0 0 0,-2 10 0 0 0,-4 6 0 0 0,-2 8 0 0 0,0 4 0 0 0,4-3 0 0 0,2-6 0 0 0,3-5 0 0 0,3-8 0 0 0,4-7 0 0 0,1-8 0 0 0,2-9 0 0 0,0-9 0 0 0,1-12 0 0 0,-1-17 0 0 0,3-17 0 0 0,3-9 0 0 0,6-11 0 0 0,8-9 0 0 0,6-4 0 0 0,7-3 0 0 0,1-1 0 0 0,1 4 0 0 0,-1 4 0 0 0,-2 6 0 0 0,-4 7 0 0 0,-5 8 0 0 0,-5 10 0 0 0,-2 7 0 0 0,-4 7 0 0 0,-1 7 0 0 0,-1 3 0 0 0,-2 4 0 0 0,0 1 0 0 0,-3 1 0 0 0,1 2 0 0 0,-2 3 0 0 0,0 5 0 0 0,-2 4 0 0 0,-1 2 0 0 0,-1 2 0 0 0,0 4 0 0 0,0 3 0 0 0,0 3 0 0 0,0 2 0 0 0,-1 4 0 0 0,1 4 0 0 0,0 7 0 0 0,0 6 0 0 0,0 12 0 0 0,0 14 0 0 0,0 4 0 0 0,-6 11 0 0 0,-4 0 0 0 0,-6 2 0 0 0,-3 0 0 0 0,-3-2 0 0 0,0-6 0 0 0,-1-7 0 0 0,0-6 0 0 0,3-7 0 0 0,3-7 0 0 0,1-3 0 0 0,0-3 0 0 0,0-4 0 0 0,2-4 0 0 0,0-1 0 0 0,3-4 0 0 0,1 0 0 0 0,2-4 0 0 0,1-2 0 0 0,1-2 0 0 0,0-1 0 0 0,1 3 0 0 0,-1 0 0 0 0,1 1 0 0 0,-1-1 0 0 0,1-1 0 0 0,0 0 0 0 0,3-2 0 0 0,-2-2 0 0 0,1-2 0 0 0,0 0 0 0 0,-1-2 0 0 0,0-1 0 0 0,2-2 0 0 0,-1-1 0 0 0,2 1 0 0 0,-1 1 0 0 0,-1-2 0 0 0,1 1 0 0 0,0-2 0 0 0,-1 0 0 0 0,0 0 0 0 0,0 0 0 0 0,0-3 0 0 0,-3-2 0 0 0,-1-2 0 0 0,-1-2 0 0 0,-1-3 0 0 0,-3-5 0 0 0,-2-6 0 0 0,0-7 0 0 0,0-6 0 0 0,2-7 0 0 0,1-3 0 0 0,3-2 0 0 0,0-5 0 0 0,1-4 0 0 0,2-4 0 0 0,2 0 0 0 0,2 0 0 0 0,0 1 0 0 0,1 3 0 0 0,0 0 0 0 0,0 1 0 0 0,1 1 0 0 0,1 6 0 0 0,3 1 0 0 0,3 2 0 0 0,1 2 0 0 0,2 3 0 0 0,1 2 0 0 0,0 5 0 0 0,-1 4 0 0 0,-1 4 0 0 0,-1 2 0 0 0,-1 2 0 0 0,1 2 0 0 0,-1 4 0 0 0,0 3 0 0 0,-3 5 0 0 0,-2 5 0 0 0,-1 5 0 0 0,-1 7 0 0 0,-1 4 0 0 0,0 4 0 0 0,0 2 0 0 0,-1 2 0 0 0,1 1 0 0 0,0 0 0 0 0,0-2 0 0 0,0-5 0 0 0,0-2 0 0 0,0-4 0 0 0,0-4 0 0 0,0-2 0 0 0,1-8 0 0 0,6-10 0 0 0,3-12 0 0 0,7-12 0 0 0,6-12 0 0 0,4-8 0 0 0,1-5 0 0 0,1-4 0 0 0,11-23 0 0 0,0-4 0 0 0,-4 10 0 0 0,-7 15 0 0 0,-8 14 0 0 0,-6 12 0 0 0,-6 9 0 0 0,-2 6 0 0 0,-3 2 0 0 0,-1 2 0 0 0,-2 0 0 0 0,1 0 0 0 0,0-1 0 0 0,0-1 0 0 0,-1 2 0 0 0,0 1 0 0 0,-1 1 0 0 0,1 0 0 0 0,-1 2 0 0 0,0-1 0 0 0,1 1 0 0 0,1 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4.14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3:19.266"/>
    </inkml:context>
    <inkml:brush xml:id="br0">
      <inkml:brushProperty name="width" value="0.35" units="cm"/>
      <inkml:brushProperty name="height" value="0.35" units="cm"/>
      <inkml:brushProperty name="color" value="#FFFFFF"/>
    </inkml:brush>
  </inkml:definitions>
  <inkml:trace contextRef="#ctx0" brushRef="#br0">784 1 24575,'-36'0'0,"3"0"0,15 0 0,1 0 0,-1 0 0,-5 4 0,8 0 0,-7 2 0,4-3 0,3 1 0,-7-3 0,9 6 0,-5-6 0,5 3 0,-4-4 0,3 4 0,1-3 0,-4 7 0,4-7 0,-10 7 0,4-7 0,-4 7 0,0-7 0,4 7 0,-4-3 0,0 0 0,9 2 0,-8-2 0,8 0 0,-3-1 0,3-1 0,-3-2 0,8 6 0,-7-6 0,6 3 0,-2-4 0,4 0 0,-5 4 0,4-3 0,-3 2 0,4-3 0,0 0 0,-4 4 0,3 0 0,-2 1 0,3 2 0,-1-6 0,1 6 0,1-3 0,2 4 0,2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2:32.514"/>
    </inkml:context>
    <inkml:brush xml:id="br0">
      <inkml:brushProperty name="width" value="0.35" units="cm"/>
      <inkml:brushProperty name="height" value="0.35" units="cm"/>
      <inkml:brushProperty name="color" value="#FFFFFF"/>
    </inkml:brush>
  </inkml:definitions>
  <inkml:trace contextRef="#ctx0" brushRef="#br0">548 47 24575,'0'22'0,"0"5"0,0-19 0,0 10 0,0-5 0,0-3 0,0 5 0,3-1 0,-2-1 0,5 7 0,-3-10 0,4 6 0,-4-7 0,3 4 0,-3 0 0,3-1 0,0-3 0,0-1 0,-3 0 0,-1 1 0,-16-3 0,1-1 0,-10-5 0,-1 0 0,5 0 0,-5 0 0,3 0 0,0-3 0,0-4 0,0-4 0,1-3 0,2 1 0,-2-1 0,7 1 0,-3 0 0,3 0 0,0 3 0,1-2 0,-1 5 0,-3-5 0,2 2 0,-2-1 0,3-1 0,0 5 0,1-2 0,-1 0 0,0 2 0,4-2 0,-3 3 0,2 0 0,-3-1 0,4 1 0,0-3 0,0 2 0,2-2 0,-2 3 0,3-3 0,0 3 0,0-6 0,0 6 0,3-2 0,-10 16 0,11-2 0,-9 15 0,8 2 0,0-4 0,-1 6 0,1-11 0,3 2 0,0-4 0,0 1 0,0 0 0,0-4 0,0 3 0,0-6 0,0 9 0,0-8 0,0 4 0,0-3 0,0 2 0,0-1 0,0 2 0,0-2 0,0 0 0,0 1 0,0-2 0,0 3 0,0-3 0,0 3 0,0-2 0,0 0 0,0 2 0,0-3 0,0 4 0,0 0 0,0 1 0,0-4 0,0 3 0,0-5 0,0 5 0,0-3 0,0 0 0,0 2 0,2-5 0,-1 5 0,7 1 0,-4-1 0,5 3 0,-4-8 0,2 6 0,1-2 0,2 2 0,3-2 0,3 3 0,-3-3 0,4 0 0,-1 2 0,-3-5 0,7 6 0,-6-3 0,5 1 0,-5-2 0,2 0 0,-3-2 0,-1 3 0,1-4 0,0 0 0,-1 0 0,-2 0 0,2 1 0,-3-1 0,1 0 0,1 0 0,-1 0 0,-1 0 0,3-3 0,-5 3 0,5-3 0,-6 0 0,6 0 0,-6 0 0,6-3 0,-2 3 0,-1-3 0,3 3 0,-2-3 0,2 3 0,1 0 0,-1-2 0,5 1 0,-4 1 0,7-2 0,-7 2 0,4-3 0,-5 2 0,4-1 0,-2 5 0,2-6 0,-3 6 0,-1-3 0,1 1 0,-4 1 0,3-1 0,-2-1 0,2 3 0,1-3 0,0 3 0,-4-2 0,3 1 0,-3-1 0,4-1 0,0 3 0,-1-5 0,1 4 0,-1-4 0,1 5 0,0-3 0,-1 1 0,1 1 0,-1-4 0,1 2 0,0 0 0,3-3 0,1 6 0,4-5 0,-4 5 0,2-6 0,-1 3 0,2 0 0,1-2 0,-4 2 0,3-3 0,-7 0 0,7 0 0,-6 0 0,2 3 0,-3-2 0,3 1 0,-3-2 0,3 3 0,1-2 0,0 5 0,0-5 0,-1 2 0,0-3 0,-2 2 0,2-1 0,0 2 0,-2 0 0,2-3 0,-4 3 0,1 0 0,0-2 0,-1 4 0,1-1 0,-1-1 0,1 3 0,0-5 0,-1 4 0,1-4 0,-1 5 0,1-6 0,0 6 0,-4-5 0,3 4 0,-3-4 0,4 2 0,0-1 0,-4-1 0,3 2 0,-6-3 0,6 0 0,-3 2 0,1-1 0,0 2 0,-1-3 0,-35-7 0,13 2 0,-35-9 0,22 6 0,-18-6 0,15 6 0,-10-3 0,18 4 0,1 0 0,2 1 0,2-1 0,0 0 0,2 1 0,-2-1 0,0 4 0,2-3 0,-2 5 0,0-2 0,2 0 0,-2 3 0,3-3 0,0 3 0,1-3 0,-1 2 0,0-4 0,1 4 0,-1-5 0,0 6 0,1-3 0,-1 3 0,0-3 0,0 2 0,4-2 0,-3 1 0,2 1 0,-2-2 0,2 0 0,1 3 0,0-3 0,0 1 0,0 1 0,-2-2 0,1 3 0,1 0 0,-3 0 0,6-2 0,-9 1 0,5-4 0,-2 4 0,0-5 0,5 3 0,-2 0 0,1-2 0,-1 1 0,0 1 0,0-3 0,0 3 0,2 0 0,-5-3 0,6 3 0,-3-3 0,1 0 0,1 0 0,32 1 0,-10 2 0,31 1 0,-24 2 0,3 0 0,-4 0 0,-1 0 0,-3 0 0,3 3 0,-9 0 0,4 1 0,-5 1 0,-1-4 0,3 4 0,-6-4 0,3 4 0,3-1 0,-5-1 0,7 0 0,-8-1 0,3-1 0,2 4 0,-3-4 0,6 1 0,-8 1 0,3-3 0,2 3 0,-4-3 0,4 2 0,-3 2 0,-2-1 0,5 2 0,-2-5 0,0 5 0,1-4 0,-4 4 0,5-5 0,-3 3 0,1-1 0,2-1 0,-3 2 0,1-1 0,1 1 0,-3 0 0,3 2 0,-1-4 0,-32 4 0,8-4 0,-31-2 0,20 0 0,-3-6 0,7 6 0,-3-5 0,4 5 0,0-5 0,4 5 0,1-5 0,3 5 0,1-4 0,-5 1 0,4-3 0,-7 1 0,6-1 0,-6-3 0,7 3 0,-4-3 0,5 4 0,-4-4 0,2 6 0,-2-8 0,3 8 0,0-6 0,1 4 0,-5-1 0,7 1 0,-6 0 0,10 0 0,-6 2 0,2-1 0,1 2 0,-3-4 0,5 4 0,-5-3 0,6 3 0,-3 0 0,0-5 0,3 4 0,-2-4 0,5-2 0,0 0 0,3-2 0,0 4 0,0-4 0,0 5 0,0-5 0,0 4 0,0 1 0,0-7 0,0 3 0,0-1 0,0 0 0,0 3 0,0-4 0,0 0 0,0 1 0,0-1 0,0 3 0,0-2 0,0 6 0,0-6 0,0 0 0,0 3 0,0-3 0,0 4 0,0-1 0,0-5 0,0 4 0,0-1 0,0 2 0,0 2 0,3-4 0,-3-1 0,5 2 0,-4-4 0,2 7 0,-3-2 0,2-2 0,2 1 0,2-5 0,0 5 0,-1 2 0,1 3 0,2-1 0,0 3 0,3 3 0,-2 6 0,-1 0 0,-5 6 0,0-6 0,0 5 0,-3-1 0,3-1 0,-3 2 0,0-1 0,0 0 0,0 1 0,0-5 0,0 5 0,0-2 0,0 0 0,0 1 0,0-1 0,0 0 0,0 2 0,0-2 0,0-1 0,0 3 0,0-3 0,0 1 0,0 2 0,0-3 0,0 1 0,0 1 0,0-1 0,0 0 0,0 2 0,0-2 0,0-1 0,0 3 0,0 1 0,0-2 0,-3 4 0,2-8 0,-2 6 0,3-3 0,0 1 0,0 0 0,-2-3 0,-10-22 0,4-1 0,-12-32 0,14 20 0,-9-21 0,6 15 0,-4-7 0,-2 6 0,3 5 0,0 4 0,-1 5 0,6 1 0,-3 6 0,0-6 0,3 7 0,-3-4 0,4 1 0,-1 2 0,1-2 0,-1 0 0,1 5 0,-1-4 0,4 8 0,-2-2 0,1 1 0,-1 2 0,2-5 0,0 3 0,1 0 0,-1-3 0,-3 5 0,3-4 0,-6 6 0,2-1 0,-4 5 0,0 0 0,4 0 0,-8 0 0,8 0 0,-4 0 0,5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2:47.333"/>
    </inkml:context>
    <inkml:brush xml:id="br0">
      <inkml:brushProperty name="width" value="0.35" units="cm"/>
      <inkml:brushProperty name="height" value="0.35" units="cm"/>
      <inkml:brushProperty name="color" value="#FFFFFF"/>
    </inkml:brush>
  </inkml:definitions>
  <inkml:trace contextRef="#ctx0" brushRef="#br0">1 0 24575,'0'46'0,"0"10"0,0-1 0,0 11 0,0 6 0,0-16 0,0 13 0,0-20 0,0 9 0,0-5 0,0-15 0,0 6 0,0-17 0,0 8 0,0-5 0,0-4 0,0 3 0,0-3 0,0 4 0,0-4 0,0-5 0,0-1 0,0-7 0,0 4 0,0-5 0,0-2 0,0-1 0,0-1 0,0 1 0,11-3 0,-2-1 0,17-5 0,-8 0 0,11-3 0,-2-9 0,0-4 0,11-19 0,-16 11 0,11-14 0,-13 2 0,-2-8 0,-2 6 0,-8-17 0,-3 25 0,-1-26 0,-4 13 0,0-4 0,0-5 0,-4 10 0,-4 1 0,-3 10 0,-4 2 0,4 11 0,1-3 0,3 5 0,4 3 0,0-4 0,3-3 0,0 2 0,0-7 0,0 4 0,0 4 0,0 0 0,0 5 0,0 2 0,0-2 0,0 6 0,0-9 0,0 8 0,0-4 0,2 2 0,7 6 0,1-3 0,9 6 0,7 0 0,-3 0 0,26 0 0,-9 0 0,19 8 0,-1 3 0,2 7 0,12 1 0,1 0 0,7 1 0,0-4 0,-17-3 0,27 3 0,-30-6 0,-3 1 0,-28-7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2:49.389"/>
    </inkml:context>
    <inkml:brush xml:id="br0">
      <inkml:brushProperty name="width" value="0.35" units="cm"/>
      <inkml:brushProperty name="height" value="0.35" units="cm"/>
      <inkml:brushProperty name="color" value="#FFFFFF"/>
    </inkml:brush>
  </inkml:definitions>
  <inkml:trace contextRef="#ctx0" brushRef="#br0">1469 287 24575,'-85'0'0,"-5"20"0,33-12 0,-6 4 0,-6 14 0,-6 8 0,5-4-492,5-7 0,-1-1 164,-9 9 0,-8 5 0,8-5-164,10-4 0,6-4 0,0-1 0,1 0 720,-3 2 0,4-3-228,-6 3 810,-5-3-810,16 3 0,27-17 0,0 3 983,21-7 0,35-2-749,1 1-234,60-17-853,2-10 853,-29 3 0,4-5-492,7-4 0,2-3 0,5-3 0,3-1 318,-20 10 0,2-1 1,-3 1 173,11-6 0,1 1 0,-11 5 0,3 0 0,-2 1 0,12-3 0,-1 0-492,13-8 0,-2 1 315,-22 13 0,-2 2 177,1-2 0,-5 2 0,16-4-26,11 0 26,-27 7 983,-9 6-909,-20 5 909,-6 4 0,-13 1 0,-4 3 0,-1 0-796,-28 17-187,4-2 0,-31 20 0,3 0 0,1 0 0,-4 2 0,7-4 0,-1 2-492,-19 13 0,-2 0 412,13-7 1,-1-1 79,-5-1 0,-2 0 0,1-1 0,-1 0 0,2-2 0,-1-3 0,2-2 0,2-4-690,-27 16 690,24-15 0,1-2 0,-14 2 0,15-2 0,2-2 0,-1-1 0,-16 4 0,24-5 0,-14 5 983,10-6-864,2 4 612,14-9-731,3-1 0,11-5 0,5-4 0,7 0 0,44-11 0,3-13 0,14-1 0,8-4-492,-5-3 0,2-3 1,21-6 0,4-3-1,-1 1 0,1 0 164,-22 9 0,1-1 0,-3 2-1,11-4 1,0 2-164,16-8 0,-1 3 216,-21 11 0,-4 2-35,-4 0 1,0 0 310,4 0 0,-2 3 0,18-8 983,12-1-606,-22 7 606,-21 7 0,-17 9 0,-8 0 0,-9 4 0,-4 0-643,-46 29-207,-2 1-133,-34 20 0,-2 0 0,9-5 0,-10 2 0,-1 3 0,23-19 0,8-3 0,-2 0 0,-14 5 0,-14 14 0,-8-2 0,45-21 0,-28 10 0,35-15 0,1-6 0,8 4 0,7-10 0,6 2 0,1-3 0,4 0 0,-4 5 0,2-1 0,-4 6 0,3-4 0,-3-2 0,-3 2 0,0-2 0,-10 4 0,6-3 0,-16 3 0,7-5 0,-8 2 0,5-3 0,0-1 0,0-3 0,-1 0 0,1-4 0,-5 0 0,4 0 0,-4-4 0,0-4 0,4-4 0,-9-8 0,9 4 0,-4-3 0,5 4 0,-1 0 0,1 0 0,0 0 0,4 0 0,1 1 0,4 0 0,4 0 0,1 4 0,3-2 0,3 5 0,2-2 0,2 6 0,-3-2 0,0 2 0,0-1 0,-1-1 0,3 5 0,-3-3 0,1 3 0,-5 0 0,4 0 0,-1 0 0,5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2:51.549"/>
    </inkml:context>
    <inkml:brush xml:id="br0">
      <inkml:brushProperty name="width" value="0.35" units="cm"/>
      <inkml:brushProperty name="height" value="0.35" units="cm"/>
      <inkml:brushProperty name="color" value="#FFFFFF"/>
    </inkml:brush>
  </inkml:definitions>
  <inkml:trace contextRef="#ctx0" brushRef="#br0">122 0 24575,'0'41'0,"-4"-1"0,0 1 0,-1-5 0,-6 4 0,3-9 0,-5 4 0,2-5 0,4-4 0,0 3 0,-1-3 0,4-4 0,-6 6 0,8-9 0,-4 10 0,6-8 0,-7 4 0,6-4 0,-5 0 0,6-1 0,-3 1 0,2 0 0,-2-4 0,3-1 0,0 0 0,0 1 0,0 0 0,0 3 0,0-3 0,0 4 0,0 0 0,0-4 0,0-1 0,2-3 0,5-4 0,-1 0 0,6-2 0,-2-1 0,2 0 0,5 0 0,-4-2 0,7-1 0,-3-3 0,4 0 0,-4 0 0,3 0 0,-3 0 0,0-6 0,4-5 0,-11-3 0,4-7 0,-4 0 0,2-10 0,0 4 0,0-11 0,-4-5 0,-1 8 0,2-20 0,0 4 0,-1 10 0,-3-15 0,-2 28 0,-3-2 0,0 5 0,0 8 0,0 3 0,0-1 0,3 4 0,-3-5 0,3 3 0,0 4 0,-3-3 0,5 5 0,10 36 0,-6-13 0,10 45 0,-15-23 0,0 5 0,-4 25 0,0-21 0,0 19 0,0-15 0,0-9 0,0 9 0,-7-9 0,-2 4 0,-7-10 0,0 3 0,0-7 0,1 2 0,3-3 0,-2-1 0,6-4 0,-6-5 0,7-5 0,1-3 0,0-1 0,3-2 0,-1-1 0,-1-1 0,4-1 0,-4 4 0,4-2 0,-1-1 0,2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2:56.171"/>
    </inkml:context>
    <inkml:brush xml:id="br0">
      <inkml:brushProperty name="width" value="0.35" units="cm"/>
      <inkml:brushProperty name="height" value="0.35" units="cm"/>
      <inkml:brushProperty name="color" value="#FFFFFF"/>
    </inkml:brush>
  </inkml:definitions>
  <inkml:trace contextRef="#ctx0" brushRef="#br0">158 937 24575,'38'0'0,"35"8"0,-12-1 0,22 6 0,-19 0 0,-20-7 0,18 15 0,1-13 0,-14 6 0,19-6 0,-35-7 0,18 7 0,-13-7 0,7 3 0,-9-1 0,0-2 0,3 7 0,-3-4 0,0 1 0,4 2 0,-4-6 0,10 6 0,-9-6 0,8 3 0,-9-4 0,4 4 0,-3 0 0,-7 0 0,-5 3 0,-8-7 0,-1 3 0,-6-3 0,-1 3 0,-50-2 0,3 1 0,-55-2 0,3 0-492,38 0 0,-1 0 434,-6 0 0,-2 0 58,-4 0 0,-1 0 0,0-2 0,-1-1 0,-3-2 0,1-2 0,8-1 0,0-2 0,-1-1 0,4-1-55,-23-4 55,-9 0 0,40 8 0,-10-5 0,19 7 0,10-4 0,10 9 983,7-4-869,5 4-56,2-2-58,51 3 0,-13 0 0,59 0 0,-35 6 0,0 2 0,42 5-231,-28-1 0,1 2 231,-17-3 0,-1 0 0,4 0 0,0 1 0,0-1 0,0 0 0,-3 0 0,-1 0 0,3 0 0,0 0 0,-2 0 0,-1 0 0,4 1 0,0-1 0,1-3 0,-1 1 0,-4 1 0,1 1 0,-2-3 0,0 0 0,45 14 0,0-1 0,-8-5 0,-1-1 0,-7-5 0,-6 0 0,4-1 0,-11 1 0,-11-1 0,13 0 0,-34-5 0,27 5 0,-19-4 0,4-1 462,-1 4-462,-5-7 0,-5 6 0,-1-6 0,0 2 0,-4 0 0,4-2 0,0 6 0,-4-6 0,4 6 0,0-3 0,-4 0 0,4 3 0,-5-6 0,0 6 0,0-3 0,0 0 0,0 3 0,0-3 0,0 0 0,1 3 0,-1-6 0,0 5 0,5-5 0,-4 3 0,8-4 0,-7 0 0,3 0 0,-5 0 0,0 0 0,0 0 0,-4 0 0,3 0 0,-7 0 0,2 3 0,1-3 0,-3 4 0,3-1 0,0-3 0,-3 7 0,7-7 0,-8 3 0,4 0 0,-8-2 0,0 5 0,-5-5 0,-2 2 0,-1-3 0,-1 0 0,-4-16 0,1-2 0,-12-14 0,-6-8 0,-9-3 0,-20-29 0,12 23 0,-11-16-984,13 32 0,3-7 0,-3 6 0,4 2 0,0 1 0,-4 6 104,4-2 880,-3 3 983,4 2 0,0-1 0,1 4 0,0-3 0,1 7 0,-6-7-97,5 7-886,-5-8 0,2 8 0,1-7 0,-6 2 0,3 0 0,-6-3 0,2 3 0,-1-1 0,0-2 0,1 7 0,-5-4 0,0 4 0,-10-1 0,-1 4 0,-6 0 0,0 5 0,6 3 0,-4 1 0,-3 0 0,-19 3 0,20-4 0,-16 5 0,26 0 0,-10 0 0,1 0 0,-7 0 0,15 0 0,-6-3 0,13 2 0,-3-3 0,-1 0 0,0 4 0,0-8 0,0 7 0,1-6 0,-1 6 0,-5-2 0,4-1 0,-4 3 0,0-3 0,3 1 0,-3 2 0,6-6 0,-1 6 0,5-3 0,-4 4 0,9-3 0,-9 2 0,4-3 0,-5 4 0,0 0 0,5 0 0,-15 0 0,17 4 0,-16 0 0,14 4 0,-5 4 0,0 0 0,0 1 0,0 2 0,0-6 0,5 6 0,1-6 0,1 6 0,2-4 0,-3 5 0,0 0 0,3 3 0,-8-2 0,6 7 0,-1-8 0,8 3 0,2-8 0,11-1 0,1-4 0,8 0 0,22 3 0,9-1 0,29 3 0,12-2 0,-12-3 0,3-1-984,32 5 670,-1 0 0,2 0 314,-40-4 0,0 0 0,36 4 0,8 0 0,1 0 0,-2 0-492,-19-3 0,1 1 167,-5 0 1,4 2 0,-6-1 324,1 0 0,-3 1 0,13 2 0,1 2 0,-5-2 0,-2 0 0,-6 3 0,-5-1 0,31 8-346,-27-4 0,-3-2 346,-3 0 0,8-1 0,0-1 0,-19-4 0,36 9 983,-39-10-581,6 8 581,-6-8 0,-6 3-73,-6-4-910,-9 2 0,-5-2 0,-4 2 0,-8-4 0,0-3 0,-1 2 0,-48-4 0,5 1 0,-59-2 0,37 1 0,-1-2 0,0 0 0,-4-3 0,-4-6 0,-6-4 0,2-1-492,-12-2 0,1-4 180,16 1 1,-3-3 0,6 2 311,1 0 0,3 1-214,-1-2 0,3 0 214,-22-9 0,-4-4 0,23 11 0,22 5 0,7 7 0,16 2 0,1 6 0,7-1 983,37-1-93,-1-2-890,39-3-984,4 6 0,9 1 492,-27 4 0,1 0 0,-3 0 0,1 0 0,6 0 0,0 0 0,-3 0 0,-2 0 0,-1 0 0,-3 0-492,28 4 0,3 5 0,-26 6 1967,11 7 0,-14-3 0,-12 1-491,-6-5 491,-13-3 0,2 1 0,-10-6 0,2 3 0,-4-4 0,-2 0-9,2 0-974,-6 0 0,6 0 0,-2 3 0,-1-2 0,3 2 0,-6-3 0,3 3 0,0-2 0,-2 4 0,5-1 0,-2 3 0,2-1 0,5 2 0,-3 2 0,6-2 0,1 4 0,2 0 0,6-2 0,-6 1 0,6-5 0,2-1 0,0-4 0,4 1 0,0-4 0,-4-1 0,8-3 0,-7 4 0,3-3 0,-5 2 0,0-3 0,-4 0 0,3 0 0,-7 0 0,2 0 0,-3 0 0,0-3 0,-4-4 0,0-6 0,-5-1 0,-1-6 0,-1-1 0,-3-15 0,1 7 0,0-15 0,-4 1 0,0 5 0,-4-31 0,0 34 0,0-22 0,0 25 0,0-3 0,0 9 0,0 1 0,0 8 0,0-3 0,0 3 0,0 0 0,-3-3 0,-1 3 0,-6 0 0,-1-7 0,1 9 0,-9-14 0,8 14 0,-11-11 0,4 7 0,-4 1 0,-4-1 0,4 5 0,-7-1 0,7 1 0,-3 0 0,0 3 0,-1 0 0,-4 0 0,0 3 0,-10-4 0,-3 4 0,0 0 0,-2 3 0,4-6 0,-1 5 0,-9-6 0,3 3 0,-10-8 0,18 7 0,-10-7 0,18 5 0,-9 0 0,5-1 0,1-2 0,5 7 0,0-6 0,4 5 0,-3-1 0,7 3 0,-7-4 0,7 3 0,-7-3 0,3 4 0,-4-1 0,0 0 0,3 1 0,-2 0 0,3 3 0,0-3 0,1 6 0,0-2 0,4 0 0,-4-1 0,4 0 0,4-2 0,-3 6 0,6-6 0,-2 5 0,6-1 0,-2 2 0,6 0 0,-3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3:04.826"/>
    </inkml:context>
    <inkml:brush xml:id="br0">
      <inkml:brushProperty name="width" value="0.35" units="cm"/>
      <inkml:brushProperty name="height" value="0.35" units="cm"/>
      <inkml:brushProperty name="color" value="#FFFFFF"/>
    </inkml:brush>
  </inkml:definitions>
  <inkml:trace contextRef="#ctx0" brushRef="#br0">3350 1 24575,'-28'0'0,"0"0"0,-10 0 0,9 0 0,-11 0 0,11 0 0,3 0 0,0 0 0,5 0 0,-4 0 0,11 0 0,-7 0 0,9 0 0,-1 0 0,0 0 0,1 0 0,-1 0 0,-3 0 0,-6 0 0,0 0 0,-3 0 0,1 0 0,-2 0 0,-1 0 0,3 0 0,3 0 0,4 0 0,-3 0 0,6 0 0,-2 0 0,3 0 0,-3 0 0,2 0 0,-6 0 0,7 0 0,-7 3 0,3 1 0,-4-1 0,0 4 0,0-4 0,0 4 0,-3 0 0,5 0 0,-5 0 0,7 0 0,0 0 0,-3-1 0,3 1 0,0 0 0,-3 0 0,2-1 0,1 1 0,1-1 0,0 1 0,2-1 0,-2 1 0,3-1 0,0 0 0,1 1 0,-1-1 0,0 0 0,1 1 0,-1-1 0,-3 0 0,2 1 0,-2 2 0,3-2 0,1 2 0,-1-2 0,0 2 0,1 1 0,-1-1 0,0 3 0,0-5 0,1 5 0,-1-5 0,0 5 0,1-5 0,2 2 0,-2-3 0,3 0 0,-4 3 0,0-2 0,-3 3 0,2-1 0,-6-2 0,3 6 0,-4-3 0,-4 1 0,4 3 0,-4-3 0,4-1 0,0 0 0,0 0 0,4-2 0,-3 2 0,7-1 0,-7-2 0,6 5 0,-6-1 0,7 2 0,-7 0 0,6-3 0,-2 3 0,3-6 0,1 4 0,-1-4 0,3 2 0,1-3 0,1 0 0,1 0 0,-5 0 0,2 0 0,1 3 0,-3-2 0,2 2 0,-3 1 0,-3-3 0,2 5 0,-2-2 0,3 0 0,-3 2 0,2-2 0,-2 0 0,0 3 0,2-3 0,-6 3 0,7 0 0,-7 1 0,3-1 0,-4 1 0,0 0 0,3 3 0,-2-3 0,6 2 0,-6-5 0,7 1 0,-4-2 0,5 0 0,-5 2 0,4-2 0,-3 3 0,-1 1 0,4-2 0,-4 1 0,1 1 0,-1-1 0,0 0 0,-3 1 0,6 2 0,-6-4 0,6 3 0,0-8 0,2 5 0,6-6 0,-3 3 0,31-30 0,-4 7 0,25-24 0,4 3 0,-11 8 0,8-12 0,-13 13 0,-2-2 0,-1 4 0,-1 1 0,-4 0 0,0 1 0,-2 3 0,2-3 0,-5 4 0,2 0 0,-5 1 0,5-1 0,-6 5 0,7-5 0,-8 5 0,3 0 0,-3 0 0,-4 4 0,3 0 0,-5 3 0,1 2 0,-2-3 0,2 3 0,-1-5 0,1 4 0,-2-1 0,2 0 0,-2 0 0,5 0 0,-5 3 0,2-2 0,0 0 0,-1-1 0,3-2 0,-6 2 0,6 0 0,-4 0 0,3 3 0,2-2 0,-5 4 0,5-4 0,-3 4 0,1-1 0,-29 13 0,-3 2 0,-25 12 0,7-4 0,4 2 0,1-6 0,0 2 0,5-3 0,-4-1 0,5 0 0,0 0 0,-2 4 0,6-3 0,0 2 0,5-4 0,0-3 0,1-1 0,3-3 0,0 2 0,5-2 0,-5 2 0,4-2 0,-4-1 0,5 1 0,-5-1 0,4 3 0,-7-1 0,6 1 0,-2-2 0,3-1 0,1 0 0,-5 1 0,7-1 0,-6 0 0,7 0 0,-4 1 0,3-1 0,-1 0 0,1 0 0,0 0 0,1 0 0,1 0 0,2-1 0,-3 1 0,1 2 0,2-1 0,-6 1 0,3 1 0,-1 1 0,-2-1 0,5 3 0,-5-5 0,5 2 0,1-3 0,-3 0 0,5 0 0,-5 0 0,3 3 0,-2-3 0,0 6 0,-4-5 0,3 5 0,-1-5 0,-2 5 0,5-6 0,-4 6 0,4-6 0,-2 3 0,0-3 0,3 3 0,-3-2 0,-1 5 0,4-3 0,-6 4 0,2-1 0,0 1 0,-2-1 0,-2 2 0,1-2 0,-4 5 0,4-3 0,0 2 0,0-4 0,3 1 0,-2-3 0,3 2 0,-1-3 0,-2 4 0,1 3 0,-2-2 0,0 2 0,1-3 0,-5 0 0,4-1 0,-4 5 0,4-3 0,-1 5 0,1-5 0,0 6 0,-1-3 0,0 4 0,1-1 0,2 1 0,1-4 0,6-6 0,1-6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3:09.153"/>
    </inkml:context>
    <inkml:brush xml:id="br0">
      <inkml:brushProperty name="width" value="0.35" units="cm"/>
      <inkml:brushProperty name="height" value="0.35" units="cm"/>
      <inkml:brushProperty name="color" value="#FFFFFF"/>
    </inkml:brush>
  </inkml:definitions>
  <inkml:trace contextRef="#ctx0" brushRef="#br0">1017 0 24575,'-27'33'0,"-14"10"0,25-17 0,-17 7 0,13-2 0,2-9 0,3 3 0,1-4 0,0 4 0,0-3 0,2 7 0,-1-8 0,2 1 0,0 2 0,2-10 0,3 4 0,-4-3 0,6-1 0,-6 7 0,7-1 0,-4-2 0,-3 1 0,2-2 0,-2 4 0,4-4 0,-1 3 0,-3-6 0,3 2 0,-2 0 0,2-3 0,-3 11 0,2-5 0,-6 10 0,2-3 0,-3 4 0,1-4 0,-1 3 0,-4-2 0,3 3 0,-3 1 0,3-1 0,5 1 0,-4-1 0,4 0 0,-5 5 0,-3-3 0,1 8 0,-1-8 0,-1 4 0,4-5 0,-3-4 0,5-3 0,3-3 0,-2 0 0,5-4 0,-2 3 0,4-3 0,-1 0 0,0 3 0,0 1 0,0-3 0,0 6 0,0-7 0,3 0 0,-2 3 0,5-6 0,-5 2 0,6-3 0,-6-1 0,5 4 0,-2 1 0,1 1 0,1 1 0,-2-2 0,3 4 0,-3 0 0,2 0 0,-2-4 0,3 2 0,-3-5 0,3 2 0,-3-3 0,3-1 0,-3 5 0,2-4 0,-2 3 0,0-3 0,2-1 0,-5 5 0,5-4 0,-5 7 0,3-7 0,-1 7 0,-2-6 0,5 2 0,-4-7 0,4 3 0,-4-5 0,5 4 0,-6-5 0,6 8 0,-6-4 0,6 9 0,-6-5 0,2 5 0,1-5 0,-1 6 0,1-3 0,0 0 0,-1 7 0,1-6 0,0 11 0,2-3 0,-2 4 0,3 0 0,0 5 0,0 1 0,0 0 0,0-1 0,0-5 0,0-4 0,-4 3 0,3-7 0,-2 7 0,3-7 0,0 7 0,0-3 0,0 4 0,0-4 0,-3 3 0,2-8 0,-6 4 0,6-4 0,-5 4 0,5-3 0,-5-1 0,2-1 0,-3 1 0,0 1 0,3 3 0,-2-8 0,5 3 0,-2-3 0,3 0 0,0 3 0,0-7 0,0 7 0,0-3 0,0 4 0,0-1 0,0 1 0,0 0 0,0 0 0,4 3 0,0-2 0,0-1 0,2-1 0,-5-6 0,5 2 0,-6-6 0,3-2 0,7-34 0,-2 12 0,10-32 0,-4 25 0,23-46 0,-17 32 0,18-33 0,-27 38 0,0 4 0,0-3 0,-3 3 0,2 0 0,-2-3 0,-1 3 0,1-5 0,-1 5 0,0-3 0,0 11 0,0-6 0,-1 13 0,-2-4 0,1 5 0,-4 1 0,2-3 0,-3 5 0,2-5 0,-1 0 0,2 2 0,-3-2 0,0 4 0,0-4 0,3 3 0,-3-5 0,3 4 0,-3 0 0,0-2 0,0 3 0,0-4 0,0 4 0,0-3 0,0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3:11.713"/>
    </inkml:context>
    <inkml:brush xml:id="br0">
      <inkml:brushProperty name="width" value="0.35" units="cm"/>
      <inkml:brushProperty name="height" value="0.35" units="cm"/>
      <inkml:brushProperty name="color" value="#FFFFFF"/>
    </inkml:brush>
  </inkml:definitions>
  <inkml:trace contextRef="#ctx0" brushRef="#br0">479 0 24575,'-35'14'0,"4"-6"0,12 12 0,-5-8 0,5 9 0,-7-9 0,4 9 0,1-9 0,2 9 0,-1-7 0,-9 18 0,12-18 0,-14 13 0,17-17 0,-3 4 0,4-4 0,1-1 0,2-3 0,1-3 0,-1 6 0,2-2 0,-2 0 0,0 4 0,1-4 0,-1 0 0,4 1 0,-4-2 0,5 1 0,-1 2 0,0-4 0,28-10 0,-13 3 0,18-7 0,-22 6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7T19:43:17.575"/>
    </inkml:context>
    <inkml:brush xml:id="br0">
      <inkml:brushProperty name="width" value="0.35" units="cm"/>
      <inkml:brushProperty name="height" value="0.35" units="cm"/>
      <inkml:brushProperty name="color" value="#FFFFFF"/>
    </inkml:brush>
  </inkml:definitions>
  <inkml:trace contextRef="#ctx0" brushRef="#br0">0 517 24575,'35'0'0,"-2"0"0,-11 0 0,8 0 0,1 0 0,18 0 0,-20 0 0,9 0 0,-13 0 0,-3 0 0,7 0 0,-11 0 0,10 0 0,-10 0 0,11 0 0,-7 0 0,-1 0 0,3 0 0,-5 0 0,2 0 0,-1 0 0,-3 0 0,3 0 0,-2 0 0,1 0 0,-5 0 0,6 0 0,-7 0 0,7 0 0,-3 0 0,4 0 0,0 0 0,-1 0 0,1 0 0,4 0 0,-3 0 0,7 0 0,-3 0 0,-1 0 0,0 0 0,-4 0 0,0 0 0,-1 0 0,1 0 0,0 0 0,0 3 0,-1-2 0,1 5 0,0-5 0,-1 5 0,1-2 0,-4 0 0,3 2 0,-3-5 0,0 5 0,3-3 0,-3 1 0,0-1 0,3 0 0,-3-2 0,4 5 0,-4-5 0,3 2 0,-7-3 0,7 3 0,-6-2 0,2 4 0,0-4 0,-3 2 0,4-3 0,-5 0 0,1 3 0,3-3 0,-2 6 0,5-5 0,-5 2 0,6 0 0,-3-3 0,0 6 0,3-5 0,-7 5 0,7-6 0,-3 3 0,4-3 0,4 0 0,-4 0 0,4 0 0,-4 0 0,0 3 0,4-2 0,-4 2 0,4-3 0,0 0 0,1 0 0,0 0 0,3 0 0,-7 0 0,7 0 0,-7 0 0,3 0 0,-5 0 0,1 0 0,4 0 0,-3 0 0,2 0 0,-3 0 0,4 0 0,-3 0 0,3 0 0,0 0 0,-4 0 0,4 0 0,0 0 0,-3 0 0,7 0 0,-7 0 0,7 0 0,-3 0 0,4 0 0,0 0 0,0 0 0,5 0 0,-4 0 0,4 0 0,0 0 0,-4 0 0,9 0 0,-9 0 0,4 0 0,-5 0 0,5 0 0,-4 0 0,4 0 0,0-4 0,-4 3 0,4-6 0,0 7 0,-8-7 0,6 6 0,-11-5 0,-1 5 0,-8-2 0,12 3 0,0 0 0,67-15 0,-33 7 0,-4-2 0,2-1 0,17-4 0,8 4 0,-13-3 0,29 3 0,-52 3 0,10 2 0,-1 1 0,-11 0 0,53-5 0,-45 9 0,26-12 0,-24 7 0,-1-7 0,-2 0 0,-4 0 0,1-1 0,-2-2 0,-6 7 0,1-6 0,-5 6 0,-1-3 0,-5 5 0,0-1 0,-4 1 0,3-1 0,-11 4 0,6-2 0,-10 5 0,2-2 0,-3 0 0,-4 3 0,0-3 0,0 3 0,3-3 0,1 2 0,2-5 0,1 6 0,-2-6 0,6 5 0,-7-1 0,7-2 0,-7 4 0,7-3 0,-6 3 0,6 0 0,-7 0 0,7-4 0,-7 4 0,7-3 0,-3-1 0,0 1 0,3-4 0,-3 0 0,0 0 0,3 1 0,-6-1 0,2 0 0,0 1 0,-2 2 0,5-5 0,-5 5 0,6-6 0,-7 3 0,7 0 0,-7 1 0,7-1 0,-6 3 0,2-2 0,0 2 0,-5-2 0,4 0 0,-5 2 0,-1-1 0,0 2 0,2-3 0,-4 0 0,5 2 0,-4-1 0,-2 2 0,5-3 0,-5 0 0,2 1 0,1-1 0,0 0 0,3 0 0,-2 2 0,1-2 0,-1 3 0,-1-1 0,3-1 0,-5 1 0,5 1 0,-6-2 0,6 1 0,-3 1 0,1-2 0,-1 4 0,-4-2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8:27.314"/>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15.740"/>
    </inkml:context>
    <inkml:brush xml:id="br0">
      <inkml:brushProperty name="width" value="0.35" units="cm"/>
      <inkml:brushProperty name="height" value="0.35" units="cm"/>
      <inkml:brushProperty name="color" value="#FFFFFF"/>
    </inkml:brush>
  </inkml:definitions>
  <inkml:trace contextRef="#ctx0" brushRef="#br0">43 155 24575,'-17'38'0,"2"-4"0,9-13 0,1 0 0,5 0 0,0 6 0,0-10 0,0 9 0,0-15 0,0 8 0,0-8 0,0 9 0,0-9 0,0 8 0,0-8 0,0 4 0,0-6 0,0 1 0,0 4 0,5-3 0,0 4 0,9-5 0,-3-5 0,9 0 0,-9-5 0,8 0 0,-8 0 0,4 0 0,-1 0 0,-3 0 0,4 0 0,-5-10 0,4 3 0,-2-19 0,4 8 0,0-15 0,-3-3 0,4 0 0,-5-12 0,0 11 0,0-5 0,-1 8 0,-4 5 0,2 2 0,-7 6 0,7 0 0,-8 5 0,4 1 0,-1 5 0,-3 1 0,7-1 0,-2 5 0,-1-4 0,8 8 0,-11-7 0,10 6 0,-2-2 0,0 4 0,9 0 0,-3-5 0,0 4 0,4-3 0,-4 4 0,5 0 0,6 0 0,-5 0 0,5 0 0,-6 0 0,0 0 0,6 0 0,-4 0 0,4 0 0,-6 0 0,0 0 0,0 0 0,0 0 0,0 0 0,-6 0 0,5 0 0,-4-5 0,5 4 0,-5-4 0,4 0 0,-10 4 0,10-4 0,-9 1 0,4 3 0,-1-3 0,-3 4 0,3 0 0,-4 0 0,-1 0 0,1 0 0,-1 0 0,1 0 0,-1 0 0,1 0 0,-1 0 0,1 0 0,-1 0 0,-4 12 0,-1-4 0,-4 10 0,0-9 0,0 1 0,0-1 0,-4 6 0,-13 1 0,-14 7 0,-7 7 0,-11-3 0,5 3 0,-9 2 0,3-5 0,-3 5 0,3-13 0,7 4 0,-6-9 0,13 3 0,0-6 0,3 0 0,10 0 0,-4 0 0,6-5 0,0 3 0,0-3 0,5 4 0,1 0 0,0 0 0,4 0 0,-4 5 0,10-5 0,-4 5 0,3 0 0,0-5 0,2 10 0,4-4 0,-5 5 0,4 0 0,-4 0 0,5 0 0,-5 0 0,4 0 0,-4 0 0,5 6 0,0-5 0,0 5 0,0-6 0,0 0 0,0 0 0,0 0 0,0-5 0,0 4 0,0-9 0,0 3 0,0-4 0,0-1 0,0 1 0,0-1 0,12-3 0,-5-10 0,6-3 0,-5-2 0,-3 5 0,8 4 0,-3 0 0,-2 4 0,-4 6 0,-4 6 0,0 5 0,0 6 0,0 1 0,0 14 0,0 1 0,0 15 0,-6 2 0,-2 17 0,-6-7 0,0 6 0,7 1 0,-5-7 0,10 7 0,-4-10 0,0 1 0,4 0 0,-4-8 0,6 6 0,0-14 0,0 6 0,0-8 0,0-6 0,0 4 0,0-12 0,0 6 0,0-8 0,0 1 0,0-7 0,0 5 0,0-4 0,0 5 0,0-5 0,0 4 0,0-5 0,0 7 0,0-7 0,0 5 0,-5-4 0,4 5 0,-4 1 0,5-1 0,-5-5 0,4 4 0,-10 2 0,10 2 0,-10 4 0,10-6 0,-4-1 0,0 1 0,3-1 0,-3-5 0,5 4 0,-5-11 0,4 11 0,-4-4 0,0 5 0,4 1 0,-4-7 0,5-1 0,0 0 0,-5-4 0,4-1 0,-4-3 0,5-3 0,0 0 0,0-1 0,0-6 0,0 1 0,0-1 0,0 1 0,0-1 0,-13-2 0,10 6 0,-15 6 0,17 16 0,-9 2 0,3 11 0,0-12 0,1 13 0,6-6 0,-5 0 0,4 6 0,-4-6 0,5 0 0,0 6 0,0-13 0,0 5 0,0-6 0,0-1 0,0 1 0,0-7 0,0 5 0,0-10 0,0 4 0,0-6 0,0 0 0,0 0 0,0 0 0,0 0 0,0 0 0,0 6 0,0-5 0,0 5 0,0-6 0,0 6 0,0-4 0,0 4 0,0 0 0,0-5 0,0 5 0,0-6 0,0 0 0,0 0 0,0 0 0,0 0 0,0 0 0,0 0 0,0-5 0,0-1 0,0-6 0,0 1 0,0-35 0,4 17 0,1-28 0,1 27 0,2 3 0,-3-2 0,1 2 0,2-3 0,-3-1 0,0 1 0,-1-1 0,0 1 0,-3-1 0,4 1 0,-5-1 0,0-5 0,0-1 0,0-11 0,0-2 0,0-5 0,0-1 0,0 0 0,0 1 0,0-1 0,0 0 0,0 7 0,0 1 0,0 6 0,0 4 0,0 3 0,0 4 0,0 1 0,0 33 0,4-11 0,3 34 0,3-24 0,2 17 0,4-10 0,-2 11 0,7-6 0,-3-1 0,6 8 0,-6-6 0,4 0 0,-4-3 0,4-5 0,0 1 0,0-2 0,-1-6 0,6-5 0,-5 4 0,5-7 0,0 2 0,-4-4 0,10 0 0,-5-5 0,1-1 0,4 0 0,-11-3 0,11 3 0,-10-5 0,10 0 0,-11 0 0,11 0 0,-4 0 0,-1 0 0,5 0 0,-10 0 0,10 0 0,-5 0 0,1 0 0,4 0 0,-5 0 0,1 0 0,4 0 0,-11 0 0,5 0 0,0 0 0,-4 0 0,4 0 0,-6 0 0,0 0 0,0 0 0,0 0 0,0 0 0,6 0 0,-5 0 0,5 0 0,0 0 0,-4 0 0,4 0 0,-6 0 0,6 5 0,-5 1 0,5 5 0,0 0 0,-4-1 0,4 1 0,-6-5 0,0 3 0,0-3 0,0 0 0,0-1 0,-5-1 0,3-3 0,-3 3 0,0 0 0,4-3 0,-9 4 0,8-5 0,-8 0 0,9 4 0,-4-2 0,5 2 0,0-4 0,0 0 0,0 0 0,0 0 0,6 0 0,-5 5 0,5-4 0,-6 4 0,0-5 0,-5 0 0,4 0 0,-4 4 0,-1-3 0,5 4 0,-9-5 0,9 0 0,-10 0 0,5 0 0,0 0 0,-5 0 0,5 0 0,-5 0 0,-1 0 0,0 0 0,0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33.793"/>
    </inkml:context>
    <inkml:brush xml:id="br0">
      <inkml:brushProperty name="width" value="0.35" units="cm"/>
      <inkml:brushProperty name="height" value="0.35" units="cm"/>
      <inkml:brushProperty name="color" value="#FFFFFF"/>
    </inkml:brush>
  </inkml:definitions>
  <inkml:trace contextRef="#ctx0" brushRef="#br0">354 369 24575,'0'35'0,"0"14"0,0-10 0,0 34 0,0-33 0,0 51 0,0-41 0,-3 7 0,-1 0 0,2-5 0,-11 41 0,11-40 0,-4 24 0,6-15 0,0 5 0,0-24 0,0 6 0,0-24 0,0 7 0,0-21 0,0-58 0,0 6 0,-1-10 0,2-2 0,5-9 0,-3 11 0,2-2 0,17-33-492,-14 27 0,1-2 366,6-1 1,1 4 125,0-28 0,-5 28 0,1 2 0,2-17-335,1-25 335,-1 19 0,-1 10 0,0 11 0,0 8 0,-2 12 0,1 4 0,-2 18 0,-5 2 983,4 4-752,-8 37 125,3 7-356,-4 36 0,-13 7 0,-3 2 0,-2-32 0,-1 3 0,-1 5 0,-1 0 0,-2 1 0,-1 0 0,-1 10 0,0-1 0,1-8 0,1-2 0,6-4 0,0 0 0,-4-3 0,0-1 0,-4 41-588,-11 2 588,7-1 0,6-4 0,3-15 0,6 7 0,-5-9 0,10 0 0,-10-1 0,12-7 0,-6 6 0,0-13 0,5 5 588,3-8-588,-1 0 0,5 0 0,-5 0 0,6 0 0,0-6 0,0 4 0,0-5 0,0 15 0,0-5 0,0 12 0,0-12 0,0 31 0,0-34 0,0 41 0,0-36 0,0 22 0,0-17 0,0-2 0,0-8 0,0-12 0,0-5 0,0-12 0,0-5 0,0-1 0,0-6 0,0-53 0,0-3 0,0-9 0,0-6-492,3 7 0,1-4 362,2-9 1,2-8 0,1 4-363,3 1 0,2-1 164,-1-9 0,1-7 0,0 6 121,4 1 0,-1 6 207,-3-4 0,0 1-432,2 6 1,0 3 431,-4 17 0,0 4 0,11-43 0,-2 12 983,-9 34-827,0 11 827,-2 18 0,-1 5 0,-4 11-454,-1 46-529,-4-8 0,0 52 0,0-19 0,0-19 0,0 4-492,0 0 0,0 1 457,0 8 1,0 3 34,0 4 0,0 1-492,0 0 0,0 2 136,0 5 0,0-1 356,0-19 0,0-2-339,0 7 1,0-3 338,0 29 0,0-36 0,0 0 0,0 44 0,0-10 0,6-12 0,-4-10 0,4-14 924,-1-3-924,-4-22 983,9-1-246,-9-11 45,4-1-782,-5-63 0,0 17 0,0-57 0,7 9 0,-6 7 0,12-15 0,-5 10 0,0-2 0,5-8 0,-12 8 0,11 10 0,-5 11 0,0 14 0,4 9 0,-10 7 0,8 12 0,-4 6 0,4 6 0,-4 26 0,4 14 0,-1 32 0,7 21-280,-7-35 1,-1 2 279,2 5 0,-1 1-492,0 4 0,0 1 397,0 0 0,1 0 95,-2 0 0,2-1 0,3-4 0,-1-1 0,-3-10 0,1-1-287,19 45 287,-5-16 0,6 9 0,0-1 0,-1-8 0,0-2 0,0-1 0,-6-6 0,-4-22 0,-1-1 0,-1 11 0,13 33 0,-11-43 0,-3 27 518,9-23-518,-10-1 983,3-10-777,-5-6 107,-1-7-313,-1-6 0,0-7 0,-5-6 0,4 1 0,-8-1 0,3 1 0,-4-1 0,-20-24 0,-4-10 0,-27-35 0,7-11-253,15 29 0,-1 0 253,-14-32 0,-7-4 0,9 8 0,1-1 0,5 3 0,4 9 0,7 9 0,6 13 0,2 3 0,7 18 0,0 5 0,5 2 506,-4 8-506,8 39 0,-3 2 0,4 48 0,0-26 0,0 15 0,0 0 0,0-5 0,0 6 0,0-1 0,6-15 0,2 14 0,5-8 0,6-8 0,-5-9 0,8-15 0,-10-9 0,2-11 0,-4-2 0,-4-4 0,-2-1 0,-4 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36.866"/>
    </inkml:context>
    <inkml:brush xml:id="br0">
      <inkml:brushProperty name="width" value="0.35" units="cm"/>
      <inkml:brushProperty name="height" value="0.35" units="cm"/>
      <inkml:brushProperty name="color" value="#FFFFFF"/>
    </inkml:brush>
  </inkml:definitions>
  <inkml:trace contextRef="#ctx0" brushRef="#br0">1 0 24575,'30'0'0,"-5"0"0,-10 0 0,0 0 0,1 5 0,9-4 0,-8 7 0,5-2 0,4 0 0,-9 2 0,16-1 0,-11 3 0,11 2 0,-10-2 0,10 2 0,-11-6 0,11 4 0,-4-4 0,-1 5 0,-1 0 0,0 0 0,2-5 0,-1 4 0,5-4 0,-10 5 0,10 0 0,-11 0 0,11 0 0,-10 0 0,10 0 0,-11 5 0,11-4 0,-10 3 0,10-3 0,-11 3 0,5-3 0,0 4 0,-4-6 0,4 1 0,-6 0 0,0-1 0,0 1 0,6 0 0,-5-5 0,5 3 0,-6-7 0,6 7 0,-4-7 0,10 8 0,-11-9 0,11 9 0,-4-8 0,-1 7 0,5-7 0,-4 7 0,0-7 0,4 3 0,-11-1 0,5-2 0,-6 7 0,-5-8 0,4 4 0,-10-5 0,5 0 0,-6 4 0,6-3 0,-8 3 0,2-4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49.185"/>
    </inkml:context>
    <inkml:brush xml:id="br0">
      <inkml:brushProperty name="width" value="0.35" units="cm"/>
      <inkml:brushProperty name="height" value="0.35" units="cm"/>
      <inkml:brushProperty name="color" value="#FFFFFF"/>
    </inkml:brush>
  </inkml:definitions>
  <inkml:trace contextRef="#ctx0" brushRef="#br0">2755 1545 24575,'60'0'0,"5"0"0,-13 0 0,6 0 0,-7 0 0,-1 5 0,-7-3 0,-2 3 0,1 1 0,-6-5 0,6 5 0,-8-6 0,1 0 0,-1 5 0,1 1 0,-1 1 0,1-2 0,-1 0 0,1 1 0,-1 6 0,8 0 0,-6-1 0,5 1 0,1 0 0,-6 0 0,6 0 0,-14-1 0,5 0 0,-10-5 0,4 4 0,-11-9 0,-2 8 0,-4-8 0,-1 3 0,-57 0 0,23-3 0,-62 3 0,34-4 0,-15 0 0,0 0 0,0 0 0,0 0 0,8 0 0,1 0 0,9 0 0,7 0 0,1 0 0,7 0 0,7 0 0,1 0 0,6 0 0,5 0 0,1 0 0,5 0 0,1 0 0,36 0 0,-7 0 0,31 0 0,-9 0 0,1 0 0,7 6 0,8 1 0,2 12 0,0-4 0,6 10 0,-6-10 0,8 11 0,-8-6 0,6 7 0,-14-2 0,14 2 0,-14-7 0,6 4 0,-7-4 0,-1 5 0,0-6 0,-7 4 0,6-9 0,-13 7 0,12-1 0,-11-2 0,11 0 0,-5-1 0,0-3 0,-1 3 0,-8-5 0,1-1 0,-1-4 0,1-2 0,-1-5 0,-5 5 0,4-4 0,-11 3 0,5-4 0,-6 0 0,0 0 0,0 0 0,-5 0 0,-1 0 0,-6 0 0,1 0 0,-1 0 0,-42 0 0,5 0 0,-55 0 0,36 0 0,-26-12-984,19-3 0,-6-11 0,2 0 0,8 0 0,12 8 0,4 1 0,13 6 801,5 1 1166,6 0 0,10 5 0,23 1 0,9-1 0,18 3 0,8-10 0,31 11-793,-22-5-190,28 6 0,-35 0 0,8 0 0,-8 0 0,-2 0 0,-14 0 0,-9 0 0,-2 0 0,-16 0 0,4 0 0,-6 0 0,-5 4 0,5-3 0,-6 3 0,1-4 0,-5 12 0,-1-5 0,-4 9 0,0-7 0,0 0 0,0 0 0,8 0 0,3 1 0,10 0 0,0 1 0,6 0 0,-5-1 0,0 1 0,-2-1 0,-10-4 0,5-2 0,-5 0 0,-44-13 0,12-6 0,-45-18 0,27-5 0,-12-8 0,5-1 0,-2-8 0,-4 1 0,11-1 0,-5-5 0,13 6 0,1-12 0,8 13 0,-1-5 0,6 0 0,-4 6 0,9-14 0,-4 6 0,11-1 0,-4-5 0,11 6 0,-11 0 0,5 2 0,0 8 0,-4-1 0,9 1 0,-9 0 0,4-1 0,0 8 0,-4-6 0,4 6 0,0-7 0,-5-1 0,6 8 0,-7-6 0,2 13 0,-1 0 0,6 3 0,-4 10 0,9 1 0,-8 8 0,8 4 0,-8 5 0,0 17 0,3-4 0,-2 14 0,3-17 0,0 0 0,-9-5 0,3 0 0,-3 0 0,0 0 0,-2-5 0,-5-6 0,-7-6 0,5-11 0,-10 4 0,3-4 0,-6-2 0,1 5 0,-1-4 0,7 11 0,-4-4 0,4 10 0,1-4 0,-5 4 0,4 1 0,0 0 0,-4 4 0,5-3 0,-7 4 0,6-1 0,-4 2 0,4 0 0,1 4 0,-5-4 0,4 5 0,-13 0 0,6 0 0,-6 0 0,1 0 0,4 0 0,-4 0 0,6 0 0,0 0 0,1 5 0,-1 6 0,0 7 0,-6 6 0,4-1 0,-11 2 0,10 5 0,-11-4 0,4 5 0,-5-6 0,7-1 0,-6-5 0,6 4 0,-1-10 0,3 5 0,6-7 0,0 1 0,1-1 0,-1 1 0,6-1 0,2-5 0,11 3 0,2-8 0,4 3 0,0 1 0,53-4 0,4 3 0,4-4 0,5 0-492,-1 3 0,0 1 479,6-3 0,1 0 13,5 6 0,-1 1 0,-13-7 0,-2 0 0,6 2 0,2 1 0,4 0 0,-1 0 0,38-2 0,-30 6 0,-1 0 0,12-7-330,8 12 330,-12-11 0,-10 10 0,-6-11 0,-10 10 0,-10-9 0,-12 7 983,-2-7-973,-12 2 337,0-4-347,-5 0 0,-54 4 0,-3 3 0,-4-1 0,-6 1 0,7 0 0,0 1-492,-4-1 0,-1 1 0,-5 4 0,0 0 0,4-4 0,-1 1 0,-8 6 0,0 2 0,2-5 0,3 1 0,7-1 0,1 0 0,-1 3 0,1 0 395,-37 1 97,8 4 0,-15-5 0,34-1 0,2-2 0,24 0 0,9-1 0,11-1 0,6 0 0,5-1 983,48-3 0,-3-2 0,49-4 0,10 7-492,-49-6 1,3 0-1,11 3 1,2-1-1,-9-2 1,-2-2-440,-4 1 0,0 0-52,2 0 0,-1 0 0,38 0 0,10 0 0,-11 0 0,-13 0 0,-8 6 0,-8-4 0,-9 9 0,-2-4 0,-19-1 0,4 5 0,-13-6 0,-5 6 0,-2-6 0,-4 4 0,-1-4 0,-3 4 0,-2 1 0,-4-1 0,-22-4 0,-14 5 0,-33-2 0,-20-1-457,40-3 0,-2-1 457,-9 1 0,0-1 0,-34-1 0,18 6 0,2 0 0,1-6 0,4 5 0,0 1 0,-4 0-97,-16 7 97,20-7 0,11 3 0,21-5 0,3 6 0,18-2 909,5 0-909,23-1 102,14-4-102,26-1 0,47 9 0,-47-9 0,3 2 0,10 4 0,2 1 0,-5-3 0,-4 0 0,25 6 0,-31-6 0,-1 0 0,23 5 0,23 9 0,-18 0 0,-3 6 0,-8-7 0,-13 9 0,1-14 0,-17 19 0,-3-21 0,-7 13 0,-8-10 0,-5 4 0,-1-5 0,-5-2 0,-5-4 0,-1-1 0,-4 1 0,0-1 0,0 6 0,-9-4 0,-9 5 0,-34 3 0,-4-5 0,-39 7 0,14-7-281,27-9 0,1-1 281,-29 2 0,30-5 0,-1-2 0,-28 1 0,27 0 0,1 0 0,-29 0-27,-4 0 27,26 0 0,8 0 0,11 0 0,17 0 0,3 0 561,12 0-561,4-4 28,32-5-28,11-4 0,40 3 0,11 4 0,10 6-492,-39 0 0,0 0 0,2 0 0,-1 0-492,35 0 492,-13-1 0,-4 2 281,-11 5-48,8-1 1,-1 5 258,-10 11 0,30 9 0,-33-9 0,5-1 983,-24-8 0,-7-1 0,-3-5 0,-16-1-251,4-5-732,-12 0 0,1 0 0,-1 0 0,-4-13 0,0-5 0,-5-21 0,0-21 0,0 5 0,0-12 0,0 9 0,-12 6 0,4-6 0,-15 14 0,9-4 0,-8 11 0,9 2 0,-3 2 0,0 10 0,4-10 0,-4 10 0,10-4 0,-3 11 0,8 1 0,-4 6 0,5-1 0,0 1 0,0 0 0,0 0 0,0 0 0,5-1 0,0 1 0,4-1 0,6 0 0,1 0 0,0 4 0,3-3 0,-3 7 0,5-2 0,6 4 0,-4 0 0,10 0 0,-11 0 0,11 0 0,-10 0 0,10 5 0,-5 6 0,7 7 0,-7 4 0,-1 0 0,-6-1 0,0 0 0,6 1 0,-4-1 0,-1 1 0,-2-1 0,-4-5 0,0-1 0,-1-5 0,-6 0 0,1-1 0,-1 1 0,1-1 0,-1 1 0,1-5 0,-5 3 0,3-2 0,-6 3 0,6 0 0,-7 0 0,3 1 0,-4-1 0,4 1 0,-2 4 0,2 2 0,0 5 0,-2 6 0,7 2 0,-7-1 0,3 5 0,-5-10 0,0 10 0,0-11 0,0 5 0,4-6 0,-2-5 0,2 4 0,-4-4 0,0 0 0,0-2 0,0-4 0,0-1 0,0 1 0,0-1 0,-13 1 0,0-5 0,-12 4 0,4-3 0,0 4 0,-6-4 0,-5 8 0,2-7 0,5 8 0,5-5 0,9 0 0,-4 0 0,6-1 0,-1 1 0,0-1 0,1 1 0,-1-1 0,0-3 0,-4 3 0,3-4 0,-9 5 0,-2-4 0,-1-2 0,-10 1 0,4-3 0,-12 3 0,-19-5 0,-2 0 0,-15-6 0,0-9-607,-12-8 607,-1-7 0,9 2 0,28 5 0,2 1 0,-8-3 0,7 0 0,0 0 0,-10 2 0,-15-12 0,17 9 0,2 0 0,7 1 0,8 6 0,-6-5 0,13 6 607,-13-2-607,13-2 0,-6 9 0,1-4 0,4 0 0,-4 4 0,12-4 0,-4 6 0,4 0 0,-5-1 0,5 1 0,-4-6 0,4 5 0,0-5 0,-4 6 0,11-5 0,-5 4 0,11-3 0,-4 9 0,13-2 0,-7 7 0,9-4 0,-9 5 0,-8 0 0,-11 0 0,9 0 0,-6 5 0,14 1 0,-6 0 0,6 3 0,-4-8 0,4 3 0,0 0 0,-3-3 0,3 3 0,0-4 0,-4 5 0,4-4 0,0 4 0,-4-5 0,9 4 0,-9-3 0,9 3 0,-4-4 0,6 0 0,-1 0 0,0 0 0,1 0 0,-1 0 0,1 0 0,-6 5 0,4-4 0,-3 4 0,4-5 0,0 0 0,1 0 0,-1 0 0,1 0 0,-1 0 0,0 0 0,-4 0 0,3 0 0,-4 0 0,0 0 0,4 0 0,-9 0 0,9 0 0,-8 0 0,3 0 0,-6 0 0,1 0 0,-6 0 0,-2 0 0,-5 0 0,-1 0 0,0 0 0,1 0 0,5 0 0,-11 0 0,16 0 0,-10 0 0,12 0 0,6 0 0,2 0 0,4 0 0,46-6 0,-7-1 0,48-12 0,14-2 0,-7-7 0,-29 13 0,0 2 0,33-10 0,-10 2 0,-9 2 0,-11 4 0,-8 3 0,-12 1 0,2 10 0,-18-8 0,5 8 0,-6-9 0,-5 5 0,4-1 0,-4 2 0,0-1 0,-2 4 0,-4-7 0,-1 7 0,1-4 0,-5-3 0,-36 6 0,7-6 0,-30 8 0,13 0 0,-3 0 0,-6 0 0,-8 0 0,6 0 0,-14 0 0,13 0 0,-5 0 0,8 0 0,-1 0 0,1 0 0,0 0 0,6 0 0,-4 0 0,4 0 0,1 0 0,1 0 0,8 0 0,-1 0 0,0 6 0,1-5 0,5 4 0,2-5 0,6 0 0,-6 0 0,4 0 0,-4 5 0,11-4 0,-4 3 0,9-4 0,-4 5 0,6-4 0,3 7 0,-13-3 0,0 1 0,-10-2 0,-4-4 0,-11 0 0,5 0 0,-5 0 0,11 0 0,11 0 0,-12 0 0,17 0 0,-9 0 0,10 0 0,0 0 0,1 0 0,10-4 0,31 3 0,11-4 0,16 0 0,11 4-984,-11-10 0,24 3 0,-7-6 0,7 6 0,-10-4 0,-7 4 41,6-5 943,-13 0 0,5 0 0,-15 6 0,5-4 0,-12 4 0,13 0 983,-13-3 0,6 3 0,-8 1 0,8-5 0,-6 10 0,12-5-34,-11 6-949,4-5 0,-6 4 0,-1-4 0,1 5 0,-7 0 0,-1 0 0,-6 0 0,0 0 0,-5 0 0,-1 0 0,-6 0 0,1 0 0,-1 0 0,-46 0 0,8 0 0,-41 0 0,19 0 0,1 5 0,-38-4 0,20 11 0,-23-10 0,25 10 0,6-11 0,-8 11 0,8-10 0,-6 10 0,14-11 0,-6 5 0,7 0 0,-7 1 0,6 0 0,-6-1 0,7 0 0,1-5 0,7 10 0,-6-10 0,13 9 0,-6-8 0,7 8 0,1-9 0,-1 9 0,0-3 0,7-1 0,-6 4 0,12-4 0,-5 5 0,0 0 0,4 0 0,-4 0 0,6 4 0,-7-3 0,6 3 0,-5 1 0,6-5 0,-1 5 0,1-6 0,0 1 0,0-1 0,0 1 0,0-1 0,0 1 0,-1-1 0,1 1 0,0-1 0,0 1 0,0-1 0,5 0 0,-4-4 0,4-2 0,0 0 0,-4-3 0,9 4 0,-9-1 0,9-3 0,-8 9 0,8-9 0,-4 4 0,5-1 0,1-3 0,-1 3 0,45-4 0,-14 0 0,45 0 0,-15-6 0,31-2 0,-9-5 0,10 0 0,-17-1 0,-21 2 0,4-1 0,-14 1 0,-7 6 0,-1-4 0,-11 5 0,-1-1 0,-6-3 0,1 8 0,-1-7 0,1 2 0,-1-3 0,-4-1 0,4-5 0,-8 4 0,8-3 0,-8 4 0,4 0 0,-5 1 0,0-1 0,0 0 0,0 1 0,0-6 0,0 4 0,0-9 0,0 9 0,0-9 0,0 10 0,0-10 0,0 4 0,-5-5 0,-1 5 0,1-4 0,-4 9 0,3-9 0,1 9 0,-4-4 0,8 6 0,-8-1 0,4 5 0,-5-4 0,1 8 0,-6-3 0,4-1 0,-9 4 0,4-3 0,0 4 0,-4 0 0,4 0 0,-5 0 0,0 0 0,-6 0 0,4 0 0,-4 0 0,6 0 0,0 0 0,-1 0 0,6 0 0,-3 0 0,8 0 0,-9 0 0,9 0 0,-9 0 0,4 0 0,-5 0 0,5 0 0,-4 0 0,9 0 0,-4 0 0,6 0 0,-1 0 0,1 0 0,-5 0 0,3 0 0,-8 0 0,3 0 0,1 0 0,1 0 0,4 0 0,0 0 0,1 0 0,-1-4 0,0 3 0,1-4 0,-1 5 0,0 0 0,1 0 0,-1-4 0,1 3 0,0-3 0,-1 0 0,1 2 0,0-2 0,0 4 0,0 0 0,-1 0 0,1 0 0,-1 0 0,-4 0 0,3 0 0,-4 0 0,0 0 0,4 0 0,-8 0 0,8 0 0,-9 0 0,4 0 0,0 0 0,-4 0 0,9 0 0,-4 0 0,6 0 0,-1 0 0,1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52.309"/>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2:07.469"/>
    </inkml:context>
    <inkml:brush xml:id="br0">
      <inkml:brushProperty name="width" value="0.35" units="cm"/>
      <inkml:brushProperty name="height" value="0.35" units="cm"/>
      <inkml:brushProperty name="color" value="#FFFFFF"/>
    </inkml:brush>
  </inkml:definitions>
  <inkml:trace contextRef="#ctx0" brushRef="#br0">59 88 24575,'54'0'0,"11"0"0,13 0 0,0 0 0,-2 0 0,-8 0 0,0 0 0,0 0 0,-8 0 0,6 0 0,-21 0 0,11 0 0,-19 0 0,11 0 0,-12-10 0,0 7 0,-3-7 0,-5 10 0,1-5 0,4 4 0,-5-9 0,1 4 0,4 0 0,-11 1 0,11 0 0,-10 4 0,4-9 0,-6 9 0,-5-4 0,3 5 0,-3 0 0,0-4 0,-1 3 0,-1-4 0,-3 5 0,9 0 0,-9 0 0,3 0 0,1 0 0,-4 0 0,3 0 0,-4 0 0,-1 0 0,1 0 0,-1 0 0,1 0 0,-1 0 0,1 0 0,-1 5 0,1 0 0,-1 4 0,1 1 0,-1-1 0,1 1 0,-1 4 0,1-3 0,0 9 0,0-4 0,6 5 0,-5 0 0,4 0 0,-4 0 0,-1 0 0,1 0 0,-1 0 0,1 0 0,4 0 0,-4-5 0,9 3 0,-9-3 0,4 0 0,-5 4 0,0-9 0,0 3 0,5 1 0,-5-4 0,5 3 0,-5 1 0,5-4 0,-4 4 0,3-5 0,-4-1 0,-1 1 0,1-1 0,-1 1 0,1-1 0,-1 1 0,-3-1 0,2 1 0,-7-1 0,7 0 0,-2 1 0,3-1 0,-3 1 0,2-5 0,-3 4 0,1-4 0,2 4 0,-7 1 0,7-5 0,-2 4 0,-1-4 0,3 4 0,-3 0 0,0 0 0,3-4 0,-3 7 0,0-6 0,-2 7 0,2-4 0,-4 10 0,3 4 0,-4 4 0,0 6 0,0-11 0,0 11 0,0-4 0,0-1 0,0 5 0,0-10 0,0 4 0,0-6 0,0 0 0,0 0 0,0 0 0,0 0 0,0 0 0,0 0 0,0 0 0,0-5 0,0 3 0,0-8 0,0 4 0,0-6 0,0 1 0,0-1 0,0 1 0,0-1 0,0 6 0,0-5 0,0 5 0,-4-5 0,3 4 0,-4-3 0,1 9 0,2-10 0,-2 5 0,-1 0 0,4-5 0,-4 5 0,1-5 0,3-1 0,-4 0 0,1 1 0,3-1 0,-8 1 0,8-1 0,-7 1 0,2-1 0,-3 1 0,-1-1 0,1 1 0,-6 0 0,4-1 0,-4-3 0,0 3 0,-1-8 0,-5 4 0,0-5 0,0 0 0,-6 0 0,4 5 0,-4-4 0,0 3 0,4-4 0,-4 0 0,6 0 0,0 0 0,0 0 0,0 5 0,5-4 0,-4 9 0,9-9 0,-9 8 0,9-8 0,-9 4 0,4 0 0,0-4 0,-4 8 0,9-8 0,-9 4 0,4-5 0,-5 0 0,5 0 0,-4 0 0,4 0 0,0 0 0,-4 0 0,4 0 0,0 0 0,-3 5 0,3-4 0,-6 3 0,1-4 0,0 0 0,5 0 0,-4 5 0,4-4 0,-5 4 0,5-5 0,-4 0 0,4 0 0,0 0 0,1 0 0,1 0 0,3 0 0,-4 0 0,0 0 0,4 0 0,-3 0 0,4 0 0,1 0 0,-1 0 0,1 0 0,-1 0 0,1 0 0,-1 0 0,1 0 0,-1 0 0,1 0 0,-1 4 0,1-3 0,-1 3 0,1-4 0,-1 0 0,1 0 0,-1 0 0,0 0 0,1 0 0,0 0 0,-1-4 0,0-6 0,0-6 0,-1-6 0,1 1 0,-7-6 0,5 5 0,-4-12 0,5 6 0,-1-7 0,0 0 0,1 1 0,-1-1 0,0 0 0,1 1 0,-1-1 0,0 0 0,1 7 0,0-5 0,0 10 0,0-4 0,0 0 0,-5 4 0,4-4 0,-4 0 0,5 4 0,0-4 0,1 6 0,-1 0 0,0 0 0,1-1 0,-5 1 0,3 5 0,-3-4 0,0 9 0,3-9 0,-8 8 0,9-3 0,-4 0 0,0 4 0,-2-4 0,1 4 0,-3-4 0,8 4 0,-9-9 0,4 9 0,-1-9 0,2 9 0,0-4 0,-1 0 0,0 3 0,-4-8 0,9 10 0,-8-6 0,7 1 0,-8 4 0,8-9 0,-2 8 0,3-7 0,1 2 0,0 1 0,4-3 0,-3 8 0,8-9 0,-8 4 0,8 0 0,-4-4 0,5 9 0,0-3 0,0 4 0,0 1 0,14 4 0,5 0 0,20 5 0,12 0 0,1 0 0,14 0 0,-6 0 0,17 0 0,-7-6 0,7 5 0,-9-5 0,-1 6 0,-7 0 0,-1 0 0,-9 0 0,0 0 0,-7-5 0,6 3 0,-13-3 0,5 0 0,-6-1 0,-1-1 0,1-3 0,-1 3 0,1-4 0,-1-1 0,1 0 0,-1 1 0,1-1 0,-7 6 0,-1-4 0,-6 8 0,0-2 0,-5 4 0,-1 0 0,-6 0 0,1 0 0,-1 0 0,0 0 0,-34 15 0,-3 7 0,-38 15 0,4 4 0,-25 2-876,6 0 876,27-19 0,1-1 0,-21 12 0,23-15 0,-1-2 0,-21 9-246,-16 3 246,12-8 0,17-3 0,2-6 0,15-1 0,7-1 0,14-4 865,7-3-865,6-4 257,49 0-257,-2 0 0,10 0 0,6 0 0,37 0 0,-23-5 0,10-3 0,-6 0 0,-3-1 0,-1-1-328,4 0 0,5-1 0,-8 0 27,-11-1 0,-7 1 301,40-4 0,-4 1 0,-27 1 0,-9 5 0,-16 2 0,-13 6 0,-7 0 983,-6 0-380,1 0-603,-1 0 0,-34 0 0,6 0 0,-37 0 0,-3 0 0,5 6 0,-12 1 0,23 10 0,-6 2 0,13 5 0,-7 6 0,8-5 0,-2 4 0,1 1 0,7-6 0,1 4 0,7-7 0,0 0 0,-1 0 0,1 0 0,5 0 0,-4 0 0,8 0 0,-8 0 0,9-5 0,-4 3 0,9-8 0,-3 4 0,4-6 0,-1 1 0,2-1 0,31-3 0,-5-2 0,25-4 0,-13 0 0,8 0 0,-6 0 0,6 0 0,-1-6 0,-5 0 0,6-7 0,-8 2 0,-5 4 0,4-3 0,-5 4 0,1-1 0,-2-3 0,-6 4 0,0 0 0,0-3 0,0 8 0,0-9 0,0 9 0,0-8 0,-5 3 0,3 0 0,-8 2 0,9-1 0,-9 4 0,3-4 0,-4 5 0,-40 21 0,10-6 0,-42 26 0,16-8 0,-24 18 0,14-15 0,-5 6 0,19-18 0,14-2 0,1-5 0,6 3 0,4-9 0,3 4 0,4-6 0,0 1 0,1-5 0,3 3 0,-2-3 0,7 4 0,25 1 0,-1-5 0,25 0 0,-13-5 0,6 0 0,2 0 0,1 0 0,4 0 0,-5 0 0,0 0 0,6 0 0,-13 0 0,13 0 0,-13 0 0,5 0 0,-12 0 0,-2 0 0,-6-4 0,0 2 0,-5-2 0,3 4 0,-8 0 0,4 0 0,-6 0 0,1 0 0,-1 0 0,-46 0 0,9 0 0,-42 5 0,12 3 0,-11 5-984,-1 1 0,-7 0 0,9-1 0,0 1 0,8-1 0,2 0 0,14-1 427,3 0 1540,12-1 0,-4-5 0,10 4 0,-4-5 0,11 1 0,1 3 0,6-8-419,-1 8-564,0-8 0,1 3 0,4 3 0,1 5 0,4 7 0,0 2 0,0 0 0,0 0 0,0 0 0,0 0 0,0 0 0,0 0 0,0-5 0,0 3 0,0-8 0,0 4 0,4-6 0,-3 1 0,3 4 0,0-3 0,-3 4 0,4-6 0,-1 1 0,-3-1 0,3 6 0,0-4 0,-3 3 0,4-4 0,-1 4 0,2-3 0,-1 9 0,4-4 0,-3 0 0,-1 3 0,4-8 0,-3 9 0,4-4 0,-5-1 0,5 5 0,-9-9 0,8 4 0,-8-6 0,7 1 0,-7-1 0,4 1 0,-1-1 0,-3 1 0,7-1 0,-7 6 0,4-5 0,-1 10 0,-3-4 0,4 0 0,0 4 0,-4-5 0,4 6 0,-5 0 0,0 0 0,4 0 0,-3 0 0,4 0 0,-5-5 0,0-1 0,0-6 0,0 1 0,0-1 0,0 1 0,0-1 0,0 1 0,0-1 0,0 1 0,0-1 0,0 1 0,0-1 0,0 1 0,0-1 0,0 1 0,0-1 0,0 1 0,0 4 0,0-3 0,0 4 0,0-6 0,0 6 0,0-4 0,0 3 0,0-4 0,0-1 0,0 1 0,0-1 0,0-42 0,0 11 0,0-42 0,0 20 0,0-14 0,0-2 0,0 0 0,0-6 0,0 6 0,0 0 0,0 1 0,0 1 0,0 6 0,0 1 0,0 2 0,0 13 0,0-6 0,5 7 0,-4 7 0,5-5 0,-6 4 0,0-6 0,0 7 0,0 0 0,0 7 0,0 0 0,0 5 0,0-4 0,0 10 0,0-5 0,3 10 0,7 23 0,1 10 0,-1 23 0,1-1 0,-9 22 0,9-8 0,-9 10 0,4-16 0,-6-14 0,0 4 0,0-5 0,0 1 0,0 4 0,0-12 0,0 13 0,0-13 0,0 5 0,0-6 0,0-7 0,0-1 0,0-6 0,0-5 0,0-1 0,0-6 0,0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28.727"/>
    </inkml:context>
    <inkml:brush xml:id="br0">
      <inkml:brushProperty name="width" value="0.35" units="cm"/>
      <inkml:brushProperty name="height" value="0.35" units="cm"/>
      <inkml:brushProperty name="color" value="#FFFFFF"/>
    </inkml:brush>
  </inkml:definitions>
  <inkml:trace contextRef="#ctx0" brushRef="#br0">539 0 24575,'0'38'0,"-5"-4"0,4-13 0,-13 0 0,7 0 0,-8 0 0,4 0 0,0 6 0,-5-5 0,4 5 0,-4 0 0,1-9 0,7 14 0,-10-14 0,10 15 0,-8-5 0,5 1 0,-6 4 0,10-11 0,-8 11 0,4-10 0,-1 4 0,-4-6 0,6 0 0,-1 0 0,1 0 0,-1 0 0,1-5 0,0-2 0,4-4 0,-2-1 0,2 6 0,0-5 0,-3 5 0,4-5 0,0-1 0,-4 6 0,3-5 0,-4 5 0,5 0 0,-4-5 0,8 10 0,-8-4 0,4 0 0,-6 4 0,6-5 0,-5 6 0,9 0 0,-8 0 0,3-5 0,0 4 0,-2-9 0,7 9 0,-8-10 0,8 5 0,-3-6 0,-1 1 0,4-1 0,-3 1 0,4-1 0,-7 0 0,5 0 0,-6 0 0,8 0 0,-8-3 0,-2-2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0:29.35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6T14:22:13.007"/>
    </inkml:context>
    <inkml:brush xml:id="br0">
      <inkml:brushProperty name="width" value="0.35" units="cm"/>
      <inkml:brushProperty name="height" value="0.35" units="cm"/>
      <inkml:brushProperty name="color" value="#FFFFFF"/>
    </inkml:brush>
  </inkml:definitions>
  <inkml:trace contextRef="#ctx0" brushRef="#br0">1 3615 24575,'51'0'0,"16"0"0,-20 0 0,18 0 0,-21 0 0,32 0 0,-11 0 0,21 6 0,-26-5 0,-2 5 0,0 0 0,-13-4 0,5 4 0,-9-6 0,-11 0 0,10 0 0,-17 0 0,-1 0 0,-2 0 0,-5 0 0,1 0 0,-1 0 0,-6 0 0,0 0 0,-49-15 0,10 0 0,-43-15 0,22 5 0,-7-1 0,-2 0 0,-2-7 0,3 5 0,7-4 0,9 7 0,7 2 0,14 6 0,2 7 0,9 1 0,1 4 0,1-1 0,41-2 0,-19 7 0,37 2 0,-15 0 0,1 5 0,6-1 0,-1-4 0,-4 4 0,4 0 0,-6-4 0,-7 5 0,5-6 0,-4 0 0,-1 4 0,5-3 0,-10 4 0,10-5 0,-5 5 0,1-4 0,4 5 0,-5-1 0,1-4 0,4 9 0,-11-8 0,11 3 0,-10-1 0,10-3 0,-11 4 0,5 0 0,0-4 0,-4 8 0,10-2 0,-11-2 0,11 6 0,-4-10 0,-1 9 0,5-9 0,-4 9 0,5-9 0,-5 9 0,4-9 0,-5 9 0,1-9 0,4 9 0,-5-8 0,7 8 0,-1-4 0,8 1 0,-6 3 0,12-9 0,-4 10 0,6-10 0,0 5 0,0-6 0,0 5 0,1-3 0,7 3 0,-13-5 0,19 0 0,-26 0 0,19 0 0,-14 6 0,7-5 0,-7 5 0,6-6 0,-13 0 0,12 0 0,-11 5 0,11-4 0,-12 4 0,6-5 0,-1 6 0,-5 0 0,6 1 0,-8 3 0,-5-8 0,4 3 0,-5 0 0,7-4 0,-1 9 0,1-8 0,-1 8 0,1-9 0,6 10 0,-4-10 0,4 10 0,-6-10 0,-7 4 0,5 0 0,-4-3 0,5 3 0,-5-5 0,4 5 0,-5-4 0,7 4 0,-1-5 0,8 0 0,-6 5 0,5-3 0,-6 3 0,0-5 0,-1 0 0,1 0 0,-1 0 0,1 0 0,-1 0 0,1 0 0,-7 0 0,5 0 0,-10 0 0,10 0 0,-11 0 0,5 0 0,-6 0 0,6 0 0,-4 0 0,4 0 0,0 0 0,-5 0 0,5 0 0,-6 0 0,0 0 0,6 0 0,-4 0 0,4 0 0,-6 0 0,-6 0 0,5 0 0,-4 0 0,0 0 0,-1 0 0,-6 0 0,1 0 0,-1 0 0,0 0 0,1-5 0,-1 4 0,12-3 0,-5 4 0,17 0 0,41-5 0,-22 4 0,36-5 0,-38 6 0,0 0 0,1 0 0,-8 0 0,5 0 0,-11-5 0,4 4 0,-7-4 0,1 0 0,-6 3 0,-2-3 0,-6 5 0,0 0 0,6 0 0,-5 0 0,5 0 0,-6-5 0,0 4 0,0-8 0,0 8 0,0-9 0,0 9 0,-5-8 0,4 8 0,-10-3 0,10-1 0,-4 4 0,0-4 0,4 0 0,-10 4 0,5-4 0,0 5 0,-5-4 0,10 3 0,-4-3 0,5 4 0,-5 0 0,3-5 0,-8 4 0,9-4 0,-4 5 0,5 0 0,0-5 0,0 4 0,0-4 0,0 5 0,-5-4 0,3 3 0,-8-3 0,9 4 0,-9 0 0,8 0 0,-3 0 0,5 0 0,0 0 0,0-5 0,0 4 0,0-4 0,0 5 0,0 0 0,0 0 0,6 0 0,-4-5 0,4 4 0,-6-4 0,0 5 0,0 0 0,6 0 0,-5-4 0,5 3 0,0-9 0,-4 8 0,4-8 0,0 9 0,-5-3 0,11-2 0,-10 5 0,10-4 0,-5 0 0,7 3 0,-1-3 0,1 0 0,-1 4 0,8-10 0,-6 10 0,5-10 0,1 9 0,-6-8 0,6 4 0,-1-6 0,2-1 0,1 1 0,4 0 0,-12 0 0,13-1 0,-6 1 0,7-1 0,-7 1 0,-1 0 0,-1-6 0,2 5 0,1-5 0,-3 6 0,1 0 0,-6 0 0,12 0 0,-11 0 0,11-1 0,-12 2 0,13 4 0,-13-4 0,12 4 0,-11 1 0,11-5 0,-5 4 0,1-6 0,4 1 0,-12 0 0,6 0 0,-8 0 0,1 1 0,-1-1 0,1 0 0,-1 1 0,1-1 0,-1 0 0,-5 1 0,4 0 0,-5 5 0,1-4 0,4 3 0,-11-3 0,11-2 0,-10 1 0,10 0 0,-11 5 0,11-5 0,-4 5 0,-1-5 0,5-6 0,-4 5 0,-1-5 0,5 6 0,-10 0 0,10-1 0,-5 1 0,7-5 0,-7 3 0,5-4 0,-4 1 0,5 3 0,1-9 0,-1 9 0,1-9 0,-1 4 0,1 0 0,0-3 0,-1 8 0,1-9 0,-1 9 0,1-9 0,-1 9 0,-5-8 0,4 3 0,-5-4 0,7 4 0,-7-3 0,5 3 0,-4 1 0,-1-4 0,5 3 0,-4 1 0,5 0 0,-5 1 0,4 4 0,-11-4 0,5 1 0,0 2 0,-4-7 0,4 8 0,0-9 0,-5 9 0,5-9 0,-6 9 0,0-8 0,6 8 0,-4-8 0,4 3 0,-6 1 0,6-5 0,-5 4 0,5-5 0,0 0 0,2 0 0,-1 0 0,5-1 0,-9-5 0,3 5 0,1-5 0,-6 6 0,5 5 0,-11-3 0,4 3 0,-8-4 0,3 5 0,0-4 0,1 9 0,0-9 0,4 4 0,-4-5 0,5-1 0,0 1 0,0 0 0,0 0 0,0 0 0,0 0 0,0 0 0,0-1 0,0 1 0,0 5 0,0-4 0,0 3 0,-5-4 0,4 0 0,-3 0 0,-1 0 0,4 0 0,-9 0 0,10-7 0,-9 6 0,9-5 0,-9-1 0,8 6 0,-8-11 0,9 4 0,-4 0 0,1-4 0,3 5 0,-3-7 0,4 6 0,-5-4 0,3 10 0,-2-10 0,-1 5 0,4-1 0,-9 2 0,8 6 0,-9 0 0,5-1 0,-6 6 0,0-3 0,0 3 0,0-6 0,1 1 0,-1 0 0,1 0 0,0-6 0,5-2 0,-4 1 0,5-6 0,-2 12 0,-3-5 0,4-1 0,-5 6 0,0-11 0,0 10 0,-1-4 0,1 6 0,-1 0 0,-4 0 0,4-1 0,-5 1 0,6 0 0,-1 0 0,1 0 0,-1 0 0,6 0 0,-9 9 0,2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3"/>
    </inkml:context>
    <inkml:brush xml:id="br0">
      <inkml:brushProperty name="width" value="0.35" units="cm"/>
      <inkml:brushProperty name="height" value="0.35" units="cm"/>
      <inkml:brushProperty name="color" value="#FFFFFF"/>
    </inkml:brush>
  </inkml:definitions>
  <inkml:trace contextRef="#ctx0" brushRef="#br0">29848 13196 16383 0 0,'0'-2'0'0'0,"0"4"0"0"0,0 4 0 0 0,0 6 0 0 0,0 9 0 0 0,-1 6 0 0 0,-4 2 0 0 0,-4 6 0 0 0,-4 7 0 0 0,-3 2 0 0 0,-1-3 0 0 0,1-3 0 0 0,0-8 0 0 0,2-6 0 0 0,3-5 0 0 0,4-12 0 0 0,2-14 0 0 0,2-17 0 0 0,2-18 0 0 0,1-19 0 0 0,0-14 0 0 0,5-12 0 0 0,5-7 0 0 0,3 4 0 0 0,3 1 0 0 0,3 2 0 0 0,1 5 0 0 0,2 6 0 0 0,-1 4 0 0 0,-1 9 0 0 0,-2 9 0 0 0,-4 8 0 0 0,-2 6 0 0 0,-4 9 0 0 0,-2 6 0 0 0,-3 6 0 0 0,-3 7 0 0 0,-5 8 0 0 0,-8 11 0 0 0,-6 16 0 0 0,-8 15 0 0 0,-5 14 0 0 0,-5 13 0 0 0,-3 9 0 0 0,3 0 0 0 0,4 2 0 0 0,1 0 0 0 0,2 1 0 0 0,4-2 0 0 0,3-2 0 0 0,4-6 0 0 0,3-6 0 0 0,3-7 0 0 0,3-8 0 0 0,1-10 0 0 0,3-8 0 0 0,2-8 0 0 0,1-6 0 0 0,0-4 0 0 0,1-8 0 0 0,2-11 0 0 0,-1-17 0 0 0,3-19 0 0 0,7-21 0 0 0,12-20 0 0 0,8-22 0 0 0,9-15 0 0 0,2 2 0 0 0,2 6 0 0 0,-1 8 0 0 0,-2 9 0 0 0,-6 16 0 0 0,-7 14 0 0 0,-4 16 0 0 0,-6 13 0 0 0,-4 13 0 0 0,-6 9 0 0 0,-2 8 0 0 0,-5 13 0 0 0,-6 13 0 0 0,-8 18 0 0 0,-10 19 0 0 0,-12 17 0 0 0,-7 17 0 0 0,-9 18 0 0 0,-1-2 0 0 0,3 2 0 0 0,1-3 0 0 0,5-8 0 0 0,5-12 0 0 0,8-14 0 0 0,7-12 0 0 0,7-14 0 0 0,6-14 0 0 0,6-10 0 0 0,3-14 0 0 0,2-12 0 0 0,2-18 0 0 0,4-16 0 0 0,6-16 0 0 0,6-14 0 0 0,5-12 0 0 0,1 3 0 0 0,2-3 0 0 0,-1 4 0 0 0,-2 0 0 0 0,-2 6 0 0 0,-2 7 0 0 0,-2 6 0 0 0,-4 8 0 0 0,-1 5 0 0 0,-1 6 0 0 0,-1 3 0 0 0,0 1 0 0 0,-1 4 0 0 0,0 3 0 0 0,1 1 0 0 0,-1 5 0 0 0,-2 2 0 0 0,1 2 0 0 0,-1 1 0 0 0,-1 1 0 0 0,-1 3 0 0 0,-1 1 0 0 0,1 0 0 0 0,-1 0 0 0 0,0-1 0 0 0,1-2 0 0 0,-1 0 0 0 0,1 1 0 0 0,0-1 0 0 0,-2 0 0 0 0,1-1 0 0 0,0 0 0 0 0,1-1 0 0 0,-1-1 0 0 0,0 0 0 0 0,0 0 0 0 0,0 0 0 0 0,-1-1 0 0 0,1 0 0 0 0,0 0 0 0 0,0 1 0 0 0,0-1 0 0 0,1 1 0 0 0,0-1 0 0 0,0 1 0 0 0,-1 3 0 0 0,0 1 0 0 0,-1 3 0 0 0,0 1 0 0 0,0 3 0 0 0,0 1 0 0 0,-1 4 0 0 0,0 10 0 0 0,-2 13 0 0 0,-5 15 0 0 0,-5 15 0 0 0,-5 13 0 0 0,-5 12 0 0 0,-4 13 0 0 0,-2 8 0 0 0,-2 4 0 0 0,0 2 0 0 0,3-8 0 0 0,1-6 0 0 0,3-5 0 0 0,-4 7 0 0 0,3-5 0 0 0,0-7 0 0 0,2-5 0 0 0,1-7 0 0 0,2-3 0 0 0,0-5 0 0 0,1-3 0 0 0,1-4 0 0 0,0-3 0 0 0,0-3 0 0 0,1-3 0 0 0,0-2 0 0 0,1-4 0 0 0,0-3 0 0 0,0-3 0 0 0,0-2 0 0 0,1-1 0 0 0,0-2 0 0 0,1-1 0 0 0,-1-1 0 0 0,1-2 0 0 0,1-1 0 0 0,1-1 0 0 0,1-2 0 0 0,0-2 0 0 0,-1-1 0 0 0,1-2 0 0 0,2-1 0 0 0,1-1 0 0 0,0 0 0 0 0,0-3 0 0 0,-1 0 0 0 0,2-1 0 0 0,0-1 0 0 0,0 0 0 0 0,-1 1 0 0 0,1 0 0 0 0,0 1 0 0 0,0 0 0 0 0,-1 2 0 0 0,0 3 0 0 0,0-1 0 0 0,1 2 0 0 0,-1 0 0 0 0,1 2 0 0 0,1 1 0 0 0,1-3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2T11:57:11.904"/>
    </inkml:context>
    <inkml:brush xml:id="br0">
      <inkml:brushProperty name="width" value="0.35" units="cm"/>
      <inkml:brushProperty name="height" value="0.35" units="cm"/>
      <inkml:brushProperty name="color" value="#FFFFFF"/>
    </inkml:brush>
  </inkml:definitions>
  <inkml:trace contextRef="#ctx0" brushRef="#br0">1 1 24575,'18'26'0,"4"3"0,12-5 0,-2 3 0,24 12 0,-18-11 0,8 8 0,-10-9 0,-10 2 0,18 7 0,-15-5 0,8 5 0,-8-2 0,-4-8 0,2 8 0,11-7 0,-10 7 0,9-11 0,-11 5 0,6-11 0,-2 7 0,3-2 0,-7-2 0,1 0 0,-9-6 0,1-5 0,-2 0 0,-3-2 0,-1 1 0,1 1 0,-1-2 0,1 0 0,-1 0 0,-2-1 0,-2 1 0,-3-4 0,3 0 0,-2-21 0,-1 4 0,-7-20 0,-14-4 0,-4 2 0,-4-3 0,3 11 0,6 10 0,3 4 0,1 4 0,4 4 0,0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4"/>
    </inkml:context>
    <inkml:brush xml:id="br0">
      <inkml:brushProperty name="width" value="0.35" units="cm"/>
      <inkml:brushProperty name="height" value="0.35" units="cm"/>
      <inkml:brushProperty name="color" value="#FFFFFF"/>
    </inkml:brush>
  </inkml:definitions>
  <inkml:trace contextRef="#ctx0" brushRef="#br0">29849 10208 16383 0 0,'0'-1'0'0'0,"0"-1"0"0"0,0 3 0 0 0,0 8 0 0 0,0 14 0 0 0,0 13 0 0 0,0 17 0 0 0,0 19 0 0 0,0 14 0 0 0,0 11 0 0 0,0 6 0 0 0,0 2 0 0 0,0-8 0 0 0,0-11 0 0 0,0-6 0 0 0,0-8 0 0 0,0-10 0 0 0,0-10 0 0 0,0-11 0 0 0,0-11 0 0 0,0-8 0 0 0,0-7 0 0 0,0-12 0 0 0,0-23 0 0 0,0-31 0 0 0,0-34 0 0 0,0-21 0 0 0,0-28 0 0 0,0-22 0 0 0,2 2 0 0 0,2 4 0 0 0,4 8 0 0 0,2 15 0 0 0,-1 18 0 0 0,0 22 0 0 0,-2 19 0 0 0,-2 17 0 0 0,-2 15 0 0 0,-1 14 0 0 0,-2 9 0 0 0,1 6 0 0 0,2 5 0 0 0,-1 9 0 0 0,0 11 0 0 0,0 17 0 0 0,-1 15 0 0 0,0 19 0 0 0,-1 20 0 0 0,0 19 0 0 0,0 13 0 0 0,0 9 0 0 0,0 6 0 0 0,0 3 0 0 0,0-3 0 0 0,2-5 0 0 0,1-6 0 0 0,1-14 0 0 0,2-14 0 0 0,3-10 0 0 0,0-10 0 0 0,-1-11 0 0 0,0-13 0 0 0,0-10 0 0 0,-2-10 0 0 0,0-8 0 0 0,-2-8 0 0 0,1-6 0 0 0,-1-11 0 0 0,2-16 0 0 0,-1-23 0 0 0,2-20 0 0 0,1-20 0 0 0,-1-13 0 0 0,1-10 0 0 0,1-8 0 0 0,-1-4 0 0 0,1-3 0 0 0,-1 10 0 0 0,0-3 0 0 0,-3 11 0 0 0,1 8 0 0 0,-1 10 0 0 0,-2 10 0 0 0,-1 8 0 0 0,-1 9 0 0 0,0 9 0 0 0,-1 11 0 0 0,0 7 0 0 0,0 7 0 0 0,0 8 0 0 0,3 7 0 0 0,-1 7 0 0 0,2 13 0 0 0,2 12 0 0 0,0 12 0 0 0,0 13 0 0 0,2 14 0 0 0,1 12 0 0 0,-1 10 0 0 0,-1-3 0 0 0,-1 1 0 0 0,0 0 0 0 0,-2-2 0 0 0,0-7 0 0 0,0-7 0 0 0,-2-11 0 0 0,0-10 0 0 0,-1-10 0 0 0,0-8 0 0 0,-1-9 0 0 0,0-6 0 0 0,-1-6 0 0 0,1-3 0 0 0,0-2 0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5"/>
    </inkml:context>
    <inkml:brush xml:id="br0">
      <inkml:brushProperty name="width" value="0.35" units="cm"/>
      <inkml:brushProperty name="height" value="0.35" units="cm"/>
      <inkml:brushProperty name="color" value="#FFFFFF"/>
    </inkml:brush>
  </inkml:definitions>
  <inkml:trace contextRef="#ctx0" brushRef="#br0">9923 8865 16383 0 0,'3'0'0'0'0,"5"0"0"0"0,8 0 0 0 0,7 0 0 0 0,6 0 0 0 0,6 0 0 0 0,4 0 0 0 0,1 0 0 0 0,0 0 0 0 0,-3 0 0 0 0,-3 0 0 0 0,-3 0 0 0 0,-6 0 0 0 0,-4 0 0 0 0,-5 0 0 0 0,-4 0 0 0 0,-1 0 0 0 0,-2 0 0 0 0,-1 0 0 0 0,-1 0 0 0 0,0 0 0 0 0,1 0 0 0 0,1 0 0 0 0,1 0 0 0 0,0 0 0 0 0,-1 0 0 0 0,-1 0 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6"/>
    </inkml:context>
    <inkml:brush xml:id="br0">
      <inkml:brushProperty name="width" value="0.35" units="cm"/>
      <inkml:brushProperty name="height" value="0.35" units="cm"/>
      <inkml:brushProperty name="color" value="#FFFFFF"/>
    </inkml:brush>
  </inkml:definitions>
  <inkml:trace contextRef="#ctx0" brushRef="#br0">9728 9164 16383 0 0,'2'0'0'0'0,"5"0"0"0"0,5 0 0 0 0,12 0 0 0 0,7 0 0 0 0,3 0 0 0 0,4 0 0 0 0,0 0 0 0 0,-3 0 0 0 0,-4 0 0 0 0,-5 0 0 0 0,-3 0 0 0 0,-3 0 0 0 0,-4 0 0 0 0,-1 0 0 0 0,-2 0 0 0 0,-1 0 0 0 0,0 0 0 0 0,1 0 0 0 0,2 0 0 0 0,1 0 0 0 0,3 0 0 0 0,0 0 0 0 0,1 0 0 0 0,0 0 0 0 0,-1 0 0 0 0,0 0 0 0 0,-1 0 0 0 0,-2 0 0 0 0,0 0 0 0 0,-1-1 0 0 0,-2-1 0 0 0,-1 1 0 0 0,-1-1 0 0 0,-1 0 0 0 0,-1 0 0 0 0,0-1 0 0 0,-2-1 0 0 0,2-1 0 0 0,-1-1 0 0 0,2-1 0 0 0,0 1 0 0 0,1 0 0 0 0,0 0 0 0 0,0 1 0 0 0,2 0 0 0 0,-2 1 0 0 0,2-1 0 0 0,-2 2 0 0 0,-1 0 0 0 0,0 1 0 0 0,-2 0 0 0 0,-1 0 0 0 0,0 0 0 0 0,0 1 0 0 0,0 1 0 0 0,-1-1 0 0 0,1 1 0 0 0,-1-1 0 0 0,1-1 0 0 0,-1 1 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08T11:30:05.167"/>
    </inkml:context>
    <inkml:brush xml:id="br0">
      <inkml:brushProperty name="width" value="0.35" units="cm"/>
      <inkml:brushProperty name="height" value="0.35" units="cm"/>
      <inkml:brushProperty name="color" value="#FFFFFF"/>
    </inkml:brush>
  </inkml:definitions>
  <inkml:trace contextRef="#ctx0" brushRef="#br0">8850 10334 16383 0 0,'2'0'0'0'0,"5"0"0"0"0,6 0 0 0 0,4 0 0 0 0,6 0 0 0 0,4 0 0 0 0,2 0 0 0 0,1 0 0 0 0,4 0 0 0 0,1 0 0 0 0,-3 0 0 0 0,-1 0 0 0 0,0 0 0 0 0,-1 0 0 0 0,-4 0 0 0 0,1 0 0 0 0,-2 0 0 0 0,-1 0 0 0 0,0 0 0 0 0,-2 0 0 0 0,0 0 0 0 0,-2 0 0 0 0,-1 0 0 0 0,-1 0 0 0 0,-2 0 0 0 0,-2 0 0 0 0,0 0 0 0 0,-3 0 0 0 0,-1 0 0 0 0,-1 0 0 0 0,-1 0 0 0 0,-1 0 0 0 0,0 0 0 0 0,-2 1 0 0 0,-1 2 0 0 0,-2 1 0 0 0,-1 1 0 0 0,-3 1 0 0 0,-6 1 0 0 0,-5 3 0 0 0,-7 1 0 0 0,-7 3 0 0 0,-4 2 0 0 0,-5 0 0 0 0,-4 0 0 0 0,0 1 0 0 0,0-2 0 0 0,1-1 0 0 0,1 0 0 0 0,2-1 0 0 0,3-1 0 0 0,4-3 0 0 0,1-2 0 0 0,2-1 0 0 0,1-3 0 0 0,2-1 0 0 0,1-1 0 0 0,1 1 0 0 0,2-1 0 0 0,2 1 0 0 0,0-1 0 0 0,3-1 0 0 0,1 0 0 0 0,1 2 0 0 0,2-1 0 0 0,1 1 0 0 0,1-1 0 0 0,1 0 0 0 0,0-1 0 0 0,0 0 0 0 0,1 1 0 0 0,-1-2 0 0 0,1 1 0 0 0,-1 0 0 0 0,0 0 0 0 0,0 0 0 0 0,3 0 0 0 0,7 0 0 0 0,8 0 0 0 0,8 0 0 0 0,10 0 0 0 0,7 0 0 0 0,9 0 0 0 0,5 0 0 0 0,3 0 0 0 0,0 0 0 0 0,-1 0 0 0 0,0 0 0 0 0,-3 0 0 0 0,-4 0 0 0 0,-3 0 0 0 0,-3 0 0 0 0,-3 0 0 0 0,-5 0 0 0 0,-2 0 0 0 0,-2 0 0 0 0,-2-1 0 0 0,0-3 0 0 0,-1 1 0 0 0,-1-2 0 0 0,-1 1 0 0 0,-2-1 0 0 0,0 1 0 0 0,-3 1 0 0 0,0 1 0 0 0,-3 0 0 0 0,-1-1 0 0 0,-1 2 0 0 0,-2 0 0 0 0,-1 0 0 0 0,-3 1 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2.155"/>
    </inkml:context>
    <inkml:brush xml:id="br0">
      <inkml:brushProperty name="width" value="0.35" units="cm"/>
      <inkml:brushProperty name="height" value="0.35" units="cm"/>
      <inkml:brushProperty name="color" value="#FFFFFF"/>
    </inkml:brush>
  </inkml:definitions>
  <inkml:trace contextRef="#ctx0" brushRef="#br0">878 0 24575,'-36'0'0,"4"0"0,14 4 0,-9-3 0,12 7 0,-6-7 0,12 6 0,1-6 0,0 6 0,-7-3 0,5 4 0,-5 0 0,2 1 0,4-1 0,-7 0 0,6 0 0,-6 1 0,6-1 0,-2 1 0,4-5 0,0 3 0,0-2 0,0 3 0,0-4 0,-1 3 0,-3-2 0,3 3 0,-4-3 0,5 2 0,0-3 0,-4 5 0,-2-1 0,1 1 0,-4-5 0,4 4 0,-1-4 0,-3 5 0,4 0 0,-1-4 0,-2 2 0,2-2 0,1 4 0,-4 0 0,4-5 0,-5 4 0,0-3 0,5 3 0,-4 1 0,3-1 0,1 1 0,-4 0 0,4-1 0,-1 1 0,-3-1 0,4 5 0,-5-4 0,5 4 0,-4-4 0,4-1 0,-1 1 0,2-1 0,4 0 0,-1 0 0,5 0 0,0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3.986"/>
    </inkml:context>
    <inkml:brush xml:id="br0">
      <inkml:brushProperty name="width" value="0.35" units="cm"/>
      <inkml:brushProperty name="height" value="0.35" units="cm"/>
      <inkml:brushProperty name="color" value="#FFFFFF"/>
    </inkml:brush>
  </inkml:definitions>
  <inkml:trace contextRef="#ctx0" brushRef="#br0">1771 1 24575,'-35'0'0,"8"0"0,10 7 0,4-1 0,-5 7 0,0-4 0,5 4 0,-4-3 0,7 2 0,-12 1 0,12 1 0,-8 0 0,10-2 0,-10 1 0,7 1 0,-11 0 0,12 3 0,-11-2 0,10-2 0,-11 4 0,3-2 0,5-2 0,-8 4 0,8-3 0,-3 3 0,-1 1 0,0 0 0,0-4 0,1 2 0,-1-2 0,0 4 0,0-1 0,0 1 0,5 0 0,-4-5 0,3 4 0,-4-3 0,0 3 0,0-3 0,1 3 0,3-3 0,-8 4 0,7 0 0,-8 0 0,5-4 0,0 3 0,1-7 0,-1 2 0,0 1 0,0-3 0,1 7 0,-1-8 0,0 8 0,0-7 0,0 7 0,1-8 0,-1 8 0,0-3 0,0 3 0,0 1 0,-4 1 0,3-2 0,-4 2 0,5-2 0,0 1 0,0 0 0,1-4 0,-1 2 0,0-2 0,0 4 0,0-5 0,5 4 0,-4-7 0,3 7 0,-4-8 0,0 4 0,4 0 0,-2-3 0,2 2 0,-4 1 0,0-3 0,0 3 0,1 0 0,3-4 0,-3 4 0,4-1 0,-5-2 0,0 7 0,5-8 0,-4 4 0,4-1 0,-1-3 0,-3 4 0,8 0 0,-8-4 0,7 8 0,-7-7 0,7 7 0,-2-4 0,-1 1 0,3 3 0,-7-8 0,7 8 0,-2-7 0,3 2 0,1-4 0,0 0 0,3 0 0,2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38.470"/>
    </inkml:context>
    <inkml:brush xml:id="br0">
      <inkml:brushProperty name="width" value="0.35" units="cm"/>
      <inkml:brushProperty name="height" value="0.35" units="cm"/>
      <inkml:brushProperty name="color" value="#FFFFFF"/>
    </inkml:brush>
  </inkml:definitions>
  <inkml:trace contextRef="#ctx0" brushRef="#br0">2221 0 24575,'-14'27'0,"1"-3"0,4-6 0,0-4 0,1 2 0,-1-7 0,1 3 0,3 1 0,-2-4 0,3 3 0,-9-4 0,8 5 0,-7 1 0,3-1 0,-1 4 0,-7-7 0,7 6 0,-7-6 0,7 7 0,-6-7 0,2 6 0,0 3 0,-8 1 0,6 3 0,-7-5 0,5 0 0,1 0 0,-1-1 0,0 1 0,-5 0 0,4 0 0,-10 7 0,10-6 0,-11 11 0,5-10 0,-1 9 0,3-9 0,-2 9 0,5-5 0,-4 1 0,5 3 0,1-9 0,-7 10 0,6-10 0,-6 10 0,11-10 0,-4 4 0,4-5 0,0 4 0,-3-3 0,3 4 0,0-5 0,-3-1 0,3 6 0,-4-4 0,-2 9 0,2-9 0,4 3 0,-4 1 0,4-4 0,-4 4 0,4-6 0,-3 1 0,3 0 0,0-1 0,2-3 0,3 2 0,-4-2 0,3 3 0,-6 1 0,6-5 0,-7 4 0,8-4 0,-8 5 0,7 0 0,-7-1 0,3 1 0,-3 0 0,3-5 0,-3 4 0,4-4 0,-1 5 0,-3-1 0,7 6 0,-7-4 0,7 4 0,-7-6 0,7 6 0,-3-4 0,3 4 0,-3 0 0,3-5 0,-4 10 0,0-4 0,3 5 0,-7 0 0,7 0 0,-8 0 0,9-5 0,-9 4 0,9-4 0,-4 5 0,4-5 0,-4 4 0,4-4 0,-4 5 0,0 0 0,-1 0 0,-1 0 0,-2 0 0,7 0 0,-7 0 0,7 0 0,-8 0 0,9 0 0,-5 0 0,6-5 0,-1 4 0,1-4 0,-4 0 0,2 4 0,-2-9 0,3 9 0,1-10 0,0 5 0,-1 0 0,1 1 0,0 0 0,-1 4 0,0-4 0,-4 5 0,3 0 0,-7 0 0,7 0 0,-6-5 0,6 4 0,-6-10 0,6 10 0,-6-9 0,7 4 0,-3 0 0,4-4 0,-1 3 0,1 1 0,0-4 0,4 9 0,-3-9 0,7 8 0,-7-8 0,2 9 0,1-4 0,-3 5 0,3-5 0,-5 4 0,5-4 0,-4 0 0,4 4 0,0-9 0,-4 8 0,8-3 0,-7 0 0,7 4 0,-7-4 0,7 5 0,-8 0 0,8 0 0,-4 0 0,1 6 0,2-4 0,-2 4 0,4-1 0,-5-3 0,4 10 0,-3-11 0,4 5 0,0-6 0,0 0 0,0 6 0,0-4 0,-4 4 0,2-6 0,-2 0 0,4-5 0,0 3 0,0-8 0,0 9 0,0-9 0,0 9 0,0-9 0,0 3 0,0-4 0,0 0 0,0-1 0,0 1 0,0 0 0,0-1 0,0-3 0,0 2 0,0-2 0,0-1 0,0 4 0,0-4 0,0 5 0,0-1 0,0 1 0,4 0 0,-3 4 0,7-3 0,-7 4 0,7 0 0,-7 1 0,3 5 0,1 0 0,-4 0 0,3 0 0,-4 0 0,0 0 0,0 0 0,4-5 0,-3 4 0,7-9 0,-7 9 0,7-4 0,-3 0 0,5 3 0,-1-3 0,0 0 0,1 4 0,-1-4 0,4 0 0,2 4 0,-1-9 0,4 3 0,-4 1 0,4-4 0,-3 9 0,2-4 0,-2 5 0,4-5 0,0 4 0,-4-4 0,2 0 0,-2 3 0,4-3 0,-1 0 0,1 4 0,-1-9 0,1 4 0,-2-6 0,1 1 0,0-4 0,-1 3 0,1-4 0,0 1 0,-1 3 0,1-7 0,0 6 0,-5-6 0,4 2 0,-8 1 0,8-4 0,-8 4 0,8-4 0,-8-1 0,3 0 0,-4 0 0,4 0 0,-2 5 0,2-4 0,1 4 0,-4-5 0,7 1 0,-6-1 0,6 1 0,-3-1 0,5 5 0,-5-4 0,4 4 0,-4-5 0,5 5 0,0-3 0,-1 7 0,1-8 0,0 8 0,4-2 0,-3-2 0,4 5 0,-9-9 0,2 8 0,-3-8 0,1 4 0,2-1 0,-7-6 0,13 2 0,-8-4 0,14 1 0,-9 4 0,8 1 0,5 7 0,-6-6 0,10 11 0,-17-12 0,8 8 0,-3-8 0,6 9 0,-6-9 0,3 8 0,-3-8 0,0 8 0,4-7 0,-4 2 0,0 0 0,4-2 0,-4 2 0,0 0 0,4 2 0,-4-1 0,-1 0 0,5-5 0,-9 0 0,4 1 0,-5-2 0,-1 5 0,1-3 0,0 3 0,-1-4 0,1-1 0,0 1 0,-5 0 0,4-1 0,-4 1 0,5 0 0,-1 0 0,1-1 0,-5 1 0,4 0 0,-4-1 0,5 1 0,0 0 0,-1 0 0,1-1 0,0 1 0,-1 0 0,1 0 0,0 0 0,-1-4 0,-3 2 0,2-6 0,-2 6 0,3-6 0,6 8 0,-4-4 0,4 4 0,-6-4 0,6 3 0,-4-3 0,9 5 0,-9-1 0,8-4 0,-8 3 0,4-3 0,-5-1 0,-1 4 0,1-7 0,0 7 0,-1-3 0,6 0 0,-4 3 0,4-7 0,-6 7 0,1-7 0,5 7 0,-4-7 0,3 7 0,-4-3 0,5 0 0,-4 3 0,3-3 0,1 0 0,-4 2 0,4-2 0,-6 4 0,6-4 0,-4 3 0,4-3 0,-5 4 0,-1 0 0,6-5 0,-4 4 0,4-3 0,-6 4 0,1 0 0,0-4 0,-1 3 0,6-3 0,-4 4 0,9 0 0,-4 1 0,5-1 0,0 1 0,6 0 0,-5-4 0,5 3 0,0-4 0,-5 5 0,11 1 0,-10-2 0,4 1 0,-1 0 0,-3-4 0,4 3 0,-6-4 0,0 1 0,6 3 0,-5-4 0,5 5 0,0 0 0,-4-4 0,-9-2 0,-9-4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1"/>
    </inkml:context>
    <inkml:brush xml:id="br0">
      <inkml:brushProperty name="width" value="0.35" units="cm"/>
      <inkml:brushProperty name="height" value="0.35" units="cm"/>
      <inkml:brushProperty name="color" value="#FFFFFF"/>
    </inkml:brush>
  </inkml:definitions>
  <inkml:trace contextRef="#ctx0" brushRef="#br0">1 1 24575,'38'0'0,"21"0"0,-12 0 0,14 0 0,-19 0 0,7 0 0,-5 0 0,-1 0 0,-3 0 0,-9 0 0,4 0 0,-11 4 0,9-3 0,-7 7 0,4-3 0,3 0 0,-12 3 0,12-3 0,-9 5 0,11-5 0,-4 4 0,4-4 0,-6 0 0,0 4 0,0-4 0,0 5 0,0 0 0,-5-1 0,9 1 0,-12-1 0,12 1 0,-9-1 0,5 1 0,1 0 0,-1-1 0,0 5 0,0-3 0,-5 3 0,3-5 0,-3 1 0,0-1 0,4 0 0,-9 0 0,9 1 0,-4-1 0,5 1 0,0 4 0,0-3 0,0 3 0,0-5 0,-5 1 0,-1-1 0,-6 0 0,1 0 0,-5-1 0,0-3 0,-5-2 0,0 1 0,3-3 0,-3 2 0,3-3 0,-3 4 0,0-3 0,4 2 0,-3-3 0,2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3.992"/>
    </inkml:context>
    <inkml:brush xml:id="br0">
      <inkml:brushProperty name="width" value="0.35" units="cm"/>
      <inkml:brushProperty name="height" value="0.35" units="cm"/>
      <inkml:brushProperty name="color" value="#FFFFFF"/>
    </inkml:brush>
  </inkml:definitions>
  <inkml:trace contextRef="#ctx0" brushRef="#br0">1 0 24575,'35'10'0,"1"9"0,-17-3 0,-1 3 0,-1-1 0,2-5 0,0-3 0,4 12 0,-9-11 0,8 7 0,-7-6 0,12-1 0,-12 6 0,12-7 0,-7 4 0,4-5 0,4 5 0,-4 0 0,5-3 0,0 6 0,0-6 0,0 9 0,0-1 0,-5 0 0,4-5 0,-4 4 0,5-3 0,-5 4 0,4-5 0,-4 4 0,0-4 0,4 1 0,-4 3 0,0-4 0,3 5 0,-3-5 0,5 5 0,-5-5 0,4 5 0,-4 0 0,0-1 0,4 2 0,-4-2 0,5 2 0,-5-6 0,-1 4 0,-1-4 0,-3 0 0,4 4 0,0-4 0,-4 4 0,8 1 0,-8-1 0,9-3 0,-8 7 0,8-11 0,-4 12 0,0-9 0,4 6 0,-4-2 0,5 2 0,-5-2 0,4 1 0,-4 0 0,6 6 0,5-4 0,-2 10 0,-3-11 0,-1 5 0,-5-6 0,7 6 0,-2-5 0,2 11 0,-1-11 0,1 11 0,0-5 0,0 6 0,1-1 0,0 1 0,-2-6 0,2 5 0,-2-5 0,-4-1 0,3 0 0,-10-2 0,9-7 0,-8 6 0,3-8 0,-1 0 0,-3 3 0,4-3 0,-5 0 0,-1-2 0,1 1 0,0-3 0,4 7 0,-3-3 0,9 6 0,-9-3 0,9-2 0,-4 3 0,0-4 0,-2 1 0,1 2 0,-4-7 0,4 4 0,0-5 0,-5 0 0,5 0 0,0 4 0,-4-3 0,4 8 0,-1-4 0,-3 0 0,9 4 0,-9-4 0,9 6 0,-9-7 0,3 5 0,1-8 0,-4 7 0,4-3 0,-1 4 0,-3-4 0,9 5 0,-9-6 0,10 12 0,-10-6 0,11 11 0,-5-10 0,6 11 0,6-4 0,9 13 0,-11-12 0,15 11 0,-23-13 0,17 8 0,-12-7 0,5-1 0,-13-8 0,3-3 0,-8-2 0,4-4 0,-13-4 0,-2-1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9:41:45.715"/>
    </inkml:context>
    <inkml:brush xml:id="br0">
      <inkml:brushProperty name="width" value="0.35" units="cm"/>
      <inkml:brushProperty name="height" value="0.35" units="cm"/>
      <inkml:brushProperty name="color" value="#FFFFFF"/>
    </inkml:brush>
  </inkml:definitions>
  <inkml:trace contextRef="#ctx0" brushRef="#br0">1 723 24575,'24'-31'0,"2"2"0,-8 11 0,1 0 0,4-1 0,7-11 0,-13 13 0,12-12 0,-4 8 0,-4 2 0,10-11 0,-13 10 0,7-9 0,-5 5 0,9-2 0,-13-8 0,11 12 0,-9-18 0,10 18 0,-7-12 0,3 9 0,0-5 0,-4 6 0,4 0 0,-6 6 0,0 0 0,-1 0 0,1 4 0,0-2 0,-1 6 0,-7 1 0,-2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05D1A-18F8-1240-9934-06E607731C36}" type="datetimeFigureOut">
              <a:rPr lang="en-GB" smtClean="0"/>
              <a:t>21/03/2024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EDE7A-B1EB-BB47-9E31-E2974A6800C1}" type="slidenum">
              <a:rPr lang="en-GB" smtClean="0"/>
              <a:t>‹N°›</a:t>
            </a:fld>
            <a:endParaRPr lang="en-GB"/>
          </a:p>
        </p:txBody>
      </p:sp>
    </p:spTree>
    <p:extLst>
      <p:ext uri="{BB962C8B-B14F-4D97-AF65-F5344CB8AC3E}">
        <p14:creationId xmlns:p14="http://schemas.microsoft.com/office/powerpoint/2010/main" val="170380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1</a:t>
            </a:fld>
            <a:endParaRPr lang="en-GB"/>
          </a:p>
        </p:txBody>
      </p:sp>
    </p:spTree>
    <p:extLst>
      <p:ext uri="{BB962C8B-B14F-4D97-AF65-F5344CB8AC3E}">
        <p14:creationId xmlns:p14="http://schemas.microsoft.com/office/powerpoint/2010/main" val="1936476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B2D2-CC0A-65F6-4DF1-2BDC70CEBC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E7724B-33F4-8565-862F-1117D1EA2C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3D1ABD-C06B-D87B-E66B-2F015FAC7EF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9DD46361-1610-49E0-CBC2-E385A3E11BEC}"/>
              </a:ext>
            </a:extLst>
          </p:cNvPr>
          <p:cNvSpPr>
            <a:spLocks noGrp="1"/>
          </p:cNvSpPr>
          <p:nvPr>
            <p:ph type="sldNum" sz="quarter" idx="5"/>
          </p:nvPr>
        </p:nvSpPr>
        <p:spPr/>
        <p:txBody>
          <a:bodyPr/>
          <a:lstStyle/>
          <a:p>
            <a:fld id="{722EDE7A-B1EB-BB47-9E31-E2974A6800C1}" type="slidenum">
              <a:rPr lang="en-GB" smtClean="0"/>
              <a:t>18</a:t>
            </a:fld>
            <a:endParaRPr lang="en-GB"/>
          </a:p>
        </p:txBody>
      </p:sp>
    </p:spTree>
    <p:extLst>
      <p:ext uri="{BB962C8B-B14F-4D97-AF65-F5344CB8AC3E}">
        <p14:creationId xmlns:p14="http://schemas.microsoft.com/office/powerpoint/2010/main" val="4209765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41317-FF41-20FA-61D7-7991FDAD6A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FEA07D-B1B8-E0D8-7144-A7FBF5334A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47AE00-6D43-A959-E75A-3275E02C092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480112FA-F5D8-6A38-6223-4759B46A98A3}"/>
              </a:ext>
            </a:extLst>
          </p:cNvPr>
          <p:cNvSpPr>
            <a:spLocks noGrp="1"/>
          </p:cNvSpPr>
          <p:nvPr>
            <p:ph type="sldNum" sz="quarter" idx="5"/>
          </p:nvPr>
        </p:nvSpPr>
        <p:spPr/>
        <p:txBody>
          <a:bodyPr/>
          <a:lstStyle/>
          <a:p>
            <a:fld id="{722EDE7A-B1EB-BB47-9E31-E2974A6800C1}" type="slidenum">
              <a:rPr lang="en-GB" smtClean="0"/>
              <a:t>19</a:t>
            </a:fld>
            <a:endParaRPr lang="en-GB"/>
          </a:p>
        </p:txBody>
      </p:sp>
    </p:spTree>
    <p:extLst>
      <p:ext uri="{BB962C8B-B14F-4D97-AF65-F5344CB8AC3E}">
        <p14:creationId xmlns:p14="http://schemas.microsoft.com/office/powerpoint/2010/main" val="354011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59F6F-E36F-17EF-C3B4-E36E9F72EB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EF45F5-51FC-6B7A-7DAA-05FE663B6A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9460F3-24EC-C619-A0A6-FDED4A40E67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283260B6-3FA1-34AC-59AA-8FFA999907A7}"/>
              </a:ext>
            </a:extLst>
          </p:cNvPr>
          <p:cNvSpPr>
            <a:spLocks noGrp="1"/>
          </p:cNvSpPr>
          <p:nvPr>
            <p:ph type="sldNum" sz="quarter" idx="5"/>
          </p:nvPr>
        </p:nvSpPr>
        <p:spPr/>
        <p:txBody>
          <a:bodyPr/>
          <a:lstStyle/>
          <a:p>
            <a:fld id="{722EDE7A-B1EB-BB47-9E31-E2974A6800C1}" type="slidenum">
              <a:rPr lang="en-GB" smtClean="0"/>
              <a:t>21</a:t>
            </a:fld>
            <a:endParaRPr lang="en-GB"/>
          </a:p>
        </p:txBody>
      </p:sp>
    </p:spTree>
    <p:extLst>
      <p:ext uri="{BB962C8B-B14F-4D97-AF65-F5344CB8AC3E}">
        <p14:creationId xmlns:p14="http://schemas.microsoft.com/office/powerpoint/2010/main" val="25020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62C8-A49C-0D02-0801-19BF88B2EE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BF66F1-5A37-2E5D-3413-E604D49D6E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4B58E84-99F9-209F-824C-EC5DF3F9CFD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8D55651-229D-D45F-FF2D-95AEB91AEEE7}"/>
              </a:ext>
            </a:extLst>
          </p:cNvPr>
          <p:cNvSpPr>
            <a:spLocks noGrp="1"/>
          </p:cNvSpPr>
          <p:nvPr>
            <p:ph type="sldNum" sz="quarter" idx="5"/>
          </p:nvPr>
        </p:nvSpPr>
        <p:spPr/>
        <p:txBody>
          <a:bodyPr/>
          <a:lstStyle/>
          <a:p>
            <a:fld id="{722EDE7A-B1EB-BB47-9E31-E2974A6800C1}" type="slidenum">
              <a:rPr lang="en-GB" smtClean="0"/>
              <a:t>23</a:t>
            </a:fld>
            <a:endParaRPr lang="en-GB"/>
          </a:p>
        </p:txBody>
      </p:sp>
    </p:spTree>
    <p:extLst>
      <p:ext uri="{BB962C8B-B14F-4D97-AF65-F5344CB8AC3E}">
        <p14:creationId xmlns:p14="http://schemas.microsoft.com/office/powerpoint/2010/main" val="100077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3AF8-6C0C-7871-A98F-B92D2F16A7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C0F0B7-21AE-71DB-81BE-2E82782F67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5DF584-B4C8-0415-4021-2C13B6EEDC6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E7F1A1C6-6FA4-A8BD-733D-15BBE9DFBC88}"/>
              </a:ext>
            </a:extLst>
          </p:cNvPr>
          <p:cNvSpPr>
            <a:spLocks noGrp="1"/>
          </p:cNvSpPr>
          <p:nvPr>
            <p:ph type="sldNum" sz="quarter" idx="5"/>
          </p:nvPr>
        </p:nvSpPr>
        <p:spPr/>
        <p:txBody>
          <a:bodyPr/>
          <a:lstStyle/>
          <a:p>
            <a:fld id="{722EDE7A-B1EB-BB47-9E31-E2974A6800C1}" type="slidenum">
              <a:rPr lang="en-GB" smtClean="0"/>
              <a:t>27</a:t>
            </a:fld>
            <a:endParaRPr lang="en-GB"/>
          </a:p>
        </p:txBody>
      </p:sp>
    </p:spTree>
    <p:extLst>
      <p:ext uri="{BB962C8B-B14F-4D97-AF65-F5344CB8AC3E}">
        <p14:creationId xmlns:p14="http://schemas.microsoft.com/office/powerpoint/2010/main" val="371912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Nouveau contrat : ajout de la charte </a:t>
            </a:r>
            <a:br>
              <a:rPr lang="fr-FR"/>
            </a:br>
            <a:r>
              <a:rPr lang="fr-FR"/>
              <a:t>ou envoie aux fournisseurs habituels </a:t>
            </a: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28</a:t>
            </a:fld>
            <a:endParaRPr lang="en-GB"/>
          </a:p>
        </p:txBody>
      </p:sp>
    </p:spTree>
    <p:extLst>
      <p:ext uri="{BB962C8B-B14F-4D97-AF65-F5344CB8AC3E}">
        <p14:creationId xmlns:p14="http://schemas.microsoft.com/office/powerpoint/2010/main" val="37446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Reduire</a:t>
            </a:r>
            <a:r>
              <a:rPr lang="fr-FR"/>
              <a:t> texte intro / coller les assos et logo, en </a:t>
            </a:r>
            <a:r>
              <a:rPr lang="fr-FR" err="1"/>
              <a:t>sdesous</a:t>
            </a:r>
            <a:r>
              <a:rPr lang="fr-FR"/>
              <a:t> mettre </a:t>
            </a:r>
            <a:r>
              <a:rPr lang="fr-FR" err="1"/>
              <a:t>detail</a:t>
            </a:r>
            <a:r>
              <a:rPr lang="fr-FR"/>
              <a:t> probono. </a:t>
            </a: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30</a:t>
            </a:fld>
            <a:endParaRPr lang="en-GB"/>
          </a:p>
        </p:txBody>
      </p:sp>
    </p:spTree>
    <p:extLst>
      <p:ext uri="{BB962C8B-B14F-4D97-AF65-F5344CB8AC3E}">
        <p14:creationId xmlns:p14="http://schemas.microsoft.com/office/powerpoint/2010/main" val="975951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Reduire</a:t>
            </a:r>
            <a:r>
              <a:rPr lang="fr-FR"/>
              <a:t> texte intro / coller les assos et logo, en </a:t>
            </a:r>
            <a:r>
              <a:rPr lang="fr-FR" err="1"/>
              <a:t>sdesous</a:t>
            </a:r>
            <a:r>
              <a:rPr lang="fr-FR"/>
              <a:t> mettre </a:t>
            </a:r>
            <a:r>
              <a:rPr lang="fr-FR" err="1"/>
              <a:t>detail</a:t>
            </a:r>
            <a:r>
              <a:rPr lang="fr-FR"/>
              <a:t> probono. </a:t>
            </a: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31</a:t>
            </a:fld>
            <a:endParaRPr lang="en-GB"/>
          </a:p>
        </p:txBody>
      </p:sp>
    </p:spTree>
    <p:extLst>
      <p:ext uri="{BB962C8B-B14F-4D97-AF65-F5344CB8AC3E}">
        <p14:creationId xmlns:p14="http://schemas.microsoft.com/office/powerpoint/2010/main" val="1045078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195CA-42C8-5C80-2A31-26EC04611F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FFEACE-30A2-C71F-669E-C8B64D1EDC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A967A3-90C3-0EFA-C28D-DF015F2BB453}"/>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7B8C683-E42A-13C7-27AF-4CA95C68579C}"/>
              </a:ext>
            </a:extLst>
          </p:cNvPr>
          <p:cNvSpPr>
            <a:spLocks noGrp="1"/>
          </p:cNvSpPr>
          <p:nvPr>
            <p:ph type="sldNum" sz="quarter" idx="5"/>
          </p:nvPr>
        </p:nvSpPr>
        <p:spPr/>
        <p:txBody>
          <a:bodyPr/>
          <a:lstStyle/>
          <a:p>
            <a:fld id="{722EDE7A-B1EB-BB47-9E31-E2974A6800C1}" type="slidenum">
              <a:rPr lang="en-GB" smtClean="0"/>
              <a:t>32</a:t>
            </a:fld>
            <a:endParaRPr lang="en-GB"/>
          </a:p>
        </p:txBody>
      </p:sp>
    </p:spTree>
    <p:extLst>
      <p:ext uri="{BB962C8B-B14F-4D97-AF65-F5344CB8AC3E}">
        <p14:creationId xmlns:p14="http://schemas.microsoft.com/office/powerpoint/2010/main" val="57236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34</a:t>
            </a:fld>
            <a:endParaRPr lang="en-GB"/>
          </a:p>
        </p:txBody>
      </p:sp>
    </p:spTree>
    <p:extLst>
      <p:ext uri="{BB962C8B-B14F-4D97-AF65-F5344CB8AC3E}">
        <p14:creationId xmlns:p14="http://schemas.microsoft.com/office/powerpoint/2010/main" val="266168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52FF-8E8E-8BC1-0B91-E60EFA7BA0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DB195F-6473-A60C-E6A0-A2B1E20AAE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00B391B-3A20-578C-93B9-4387A43EF4A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D84E0CC-B83E-CBF8-907B-DAA7C117E699}"/>
              </a:ext>
            </a:extLst>
          </p:cNvPr>
          <p:cNvSpPr>
            <a:spLocks noGrp="1"/>
          </p:cNvSpPr>
          <p:nvPr>
            <p:ph type="sldNum" sz="quarter" idx="5"/>
          </p:nvPr>
        </p:nvSpPr>
        <p:spPr/>
        <p:txBody>
          <a:bodyPr/>
          <a:lstStyle/>
          <a:p>
            <a:fld id="{722EDE7A-B1EB-BB47-9E31-E2974A6800C1}" type="slidenum">
              <a:rPr lang="en-GB" smtClean="0"/>
              <a:t>2</a:t>
            </a:fld>
            <a:endParaRPr lang="en-GB"/>
          </a:p>
        </p:txBody>
      </p:sp>
    </p:spTree>
    <p:extLst>
      <p:ext uri="{BB962C8B-B14F-4D97-AF65-F5344CB8AC3E}">
        <p14:creationId xmlns:p14="http://schemas.microsoft.com/office/powerpoint/2010/main" val="757533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35</a:t>
            </a:fld>
            <a:endParaRPr lang="en-GB"/>
          </a:p>
        </p:txBody>
      </p:sp>
    </p:spTree>
    <p:extLst>
      <p:ext uri="{BB962C8B-B14F-4D97-AF65-F5344CB8AC3E}">
        <p14:creationId xmlns:p14="http://schemas.microsoft.com/office/powerpoint/2010/main" val="157839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1C747-6774-E186-4AF8-E79F5EA6D6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01CBD8-43A2-F6F1-A1D5-6EFEC36DA5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1017FC-DC1E-5EF9-9F7D-CD7AE0FFFAAA}"/>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F46F5384-4703-79C1-8ABF-C4F6A2352A12}"/>
              </a:ext>
            </a:extLst>
          </p:cNvPr>
          <p:cNvSpPr>
            <a:spLocks noGrp="1"/>
          </p:cNvSpPr>
          <p:nvPr>
            <p:ph type="sldNum" sz="quarter" idx="5"/>
          </p:nvPr>
        </p:nvSpPr>
        <p:spPr/>
        <p:txBody>
          <a:bodyPr/>
          <a:lstStyle/>
          <a:p>
            <a:fld id="{722EDE7A-B1EB-BB47-9E31-E2974A6800C1}" type="slidenum">
              <a:rPr lang="en-GB" smtClean="0"/>
              <a:t>36</a:t>
            </a:fld>
            <a:endParaRPr lang="en-GB"/>
          </a:p>
        </p:txBody>
      </p:sp>
    </p:spTree>
    <p:extLst>
      <p:ext uri="{BB962C8B-B14F-4D97-AF65-F5344CB8AC3E}">
        <p14:creationId xmlns:p14="http://schemas.microsoft.com/office/powerpoint/2010/main" val="48544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B7D2-54D9-DCC4-AB1A-C1C3B19B32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8C1019-BB5A-C142-4E2D-DCAD1EFBE7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BE151A-A500-D89E-954F-5089FD95892C}"/>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2D62931-7921-02B4-3AB0-8336FAA78B3B}"/>
              </a:ext>
            </a:extLst>
          </p:cNvPr>
          <p:cNvSpPr>
            <a:spLocks noGrp="1"/>
          </p:cNvSpPr>
          <p:nvPr>
            <p:ph type="sldNum" sz="quarter" idx="5"/>
          </p:nvPr>
        </p:nvSpPr>
        <p:spPr/>
        <p:txBody>
          <a:bodyPr/>
          <a:lstStyle/>
          <a:p>
            <a:fld id="{722EDE7A-B1EB-BB47-9E31-E2974A6800C1}" type="slidenum">
              <a:rPr lang="en-GB" smtClean="0"/>
              <a:t>39</a:t>
            </a:fld>
            <a:endParaRPr lang="en-GB"/>
          </a:p>
        </p:txBody>
      </p:sp>
    </p:spTree>
    <p:extLst>
      <p:ext uri="{BB962C8B-B14F-4D97-AF65-F5344CB8AC3E}">
        <p14:creationId xmlns:p14="http://schemas.microsoft.com/office/powerpoint/2010/main" val="972421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27DC3-17AA-97D0-96F8-E858D8D305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607151-4019-2284-9E43-75B240A8BC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70DA5C-C3D8-DF41-B262-927520E9541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77F9CFD-531B-3743-3072-A82E6D016C5C}"/>
              </a:ext>
            </a:extLst>
          </p:cNvPr>
          <p:cNvSpPr>
            <a:spLocks noGrp="1"/>
          </p:cNvSpPr>
          <p:nvPr>
            <p:ph type="sldNum" sz="quarter" idx="5"/>
          </p:nvPr>
        </p:nvSpPr>
        <p:spPr/>
        <p:txBody>
          <a:bodyPr/>
          <a:lstStyle/>
          <a:p>
            <a:fld id="{722EDE7A-B1EB-BB47-9E31-E2974A6800C1}" type="slidenum">
              <a:rPr lang="en-GB" smtClean="0"/>
              <a:t>40</a:t>
            </a:fld>
            <a:endParaRPr lang="en-GB"/>
          </a:p>
        </p:txBody>
      </p:sp>
    </p:spTree>
    <p:extLst>
      <p:ext uri="{BB962C8B-B14F-4D97-AF65-F5344CB8AC3E}">
        <p14:creationId xmlns:p14="http://schemas.microsoft.com/office/powerpoint/2010/main" val="33754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3</a:t>
            </a:fld>
            <a:endParaRPr lang="en-GB"/>
          </a:p>
        </p:txBody>
      </p:sp>
    </p:spTree>
    <p:extLst>
      <p:ext uri="{BB962C8B-B14F-4D97-AF65-F5344CB8AC3E}">
        <p14:creationId xmlns:p14="http://schemas.microsoft.com/office/powerpoint/2010/main" val="155020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0B64-B996-928B-9E6F-DEEBC03F15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A1D833-E7E9-5B99-301A-9BFD2C56BC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A7F14F-FA9D-ADB8-B6CC-25FD95BEB76F}"/>
              </a:ext>
            </a:extLst>
          </p:cNvPr>
          <p:cNvSpPr>
            <a:spLocks noGrp="1"/>
          </p:cNvSpPr>
          <p:nvPr>
            <p:ph type="body" idx="1"/>
          </p:nvPr>
        </p:nvSpPr>
        <p:spPr/>
        <p:txBody>
          <a:bodyPr/>
          <a:lstStyle/>
          <a:p>
            <a:r>
              <a:rPr lang="en-GB"/>
              <a:t>Multi-</a:t>
            </a:r>
            <a:r>
              <a:rPr lang="en-GB" err="1"/>
              <a:t>culturalisme</a:t>
            </a:r>
            <a:r>
              <a:rPr lang="en-GB"/>
              <a:t> &gt; on </a:t>
            </a:r>
            <a:r>
              <a:rPr lang="en-GB" err="1"/>
              <a:t>est</a:t>
            </a:r>
            <a:r>
              <a:rPr lang="en-GB"/>
              <a:t> au Coeur de </a:t>
            </a:r>
            <a:r>
              <a:rPr lang="en-GB" err="1"/>
              <a:t>l’Europe</a:t>
            </a:r>
            <a:endParaRPr lang="en-GB"/>
          </a:p>
        </p:txBody>
      </p:sp>
      <p:sp>
        <p:nvSpPr>
          <p:cNvPr id="4" name="Espace réservé du numéro de diapositive 3">
            <a:extLst>
              <a:ext uri="{FF2B5EF4-FFF2-40B4-BE49-F238E27FC236}">
                <a16:creationId xmlns:a16="http://schemas.microsoft.com/office/drawing/2014/main" id="{EE085394-471F-C9B4-95B9-90929EED8B2E}"/>
              </a:ext>
            </a:extLst>
          </p:cNvPr>
          <p:cNvSpPr>
            <a:spLocks noGrp="1"/>
          </p:cNvSpPr>
          <p:nvPr>
            <p:ph type="sldNum" sz="quarter" idx="5"/>
          </p:nvPr>
        </p:nvSpPr>
        <p:spPr/>
        <p:txBody>
          <a:bodyPr/>
          <a:lstStyle/>
          <a:p>
            <a:fld id="{8DA8B097-6417-2C4C-86E8-AD619ECC107D}" type="slidenum">
              <a:rPr lang="fr-FR" smtClean="0"/>
              <a:t>4</a:t>
            </a:fld>
            <a:endParaRPr lang="fr-FR"/>
          </a:p>
        </p:txBody>
      </p:sp>
    </p:spTree>
    <p:extLst>
      <p:ext uri="{BB962C8B-B14F-4D97-AF65-F5344CB8AC3E}">
        <p14:creationId xmlns:p14="http://schemas.microsoft.com/office/powerpoint/2010/main" val="256435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6</a:t>
            </a:fld>
            <a:endParaRPr lang="en-GB"/>
          </a:p>
        </p:txBody>
      </p:sp>
    </p:spTree>
    <p:extLst>
      <p:ext uri="{BB962C8B-B14F-4D97-AF65-F5344CB8AC3E}">
        <p14:creationId xmlns:p14="http://schemas.microsoft.com/office/powerpoint/2010/main" val="28346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Isidora" pitchFamily="2" charset="77"/>
              </a:rPr>
              <a:t>creating levers for transforming behaviour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Isidora Medium" pitchFamily="2" charset="77"/>
              </a:rPr>
              <a:t>It's thanks to this mindset focused on real usefulness and positive impact that we can guarantee long-term support. A sustainable transition towards new practices, the adoption of new behaviours and uses beyond the trend.</a:t>
            </a:r>
          </a:p>
          <a:p>
            <a:r>
              <a:rPr lang="en-GB" sz="1200">
                <a:latin typeface="Isidora Medium" pitchFamily="2" charset="77"/>
              </a:rPr>
              <a:t>It enables us to anchor our aspiration to a more sustainable society in reality and share its visions with the world.</a:t>
            </a:r>
          </a:p>
          <a:p>
            <a:endParaRPr lang="en-GB" sz="1200">
              <a:latin typeface="Isidora Medium" pitchFamily="2" charset="77"/>
            </a:endParaRPr>
          </a:p>
          <a:p>
            <a:r>
              <a:rPr lang="en-GB" sz="1200">
                <a:latin typeface="Isidora Medium" pitchFamily="2" charset="77"/>
              </a:rPr>
              <a:t>because difference challenges status quo and questions by contrast</a:t>
            </a:r>
            <a:endParaRPr lang="en-GB"/>
          </a:p>
        </p:txBody>
      </p:sp>
      <p:sp>
        <p:nvSpPr>
          <p:cNvPr id="4" name="Espace réservé du numéro de diapositive 3"/>
          <p:cNvSpPr>
            <a:spLocks noGrp="1"/>
          </p:cNvSpPr>
          <p:nvPr>
            <p:ph type="sldNum" sz="quarter" idx="5"/>
          </p:nvPr>
        </p:nvSpPr>
        <p:spPr/>
        <p:txBody>
          <a:bodyPr/>
          <a:lstStyle/>
          <a:p>
            <a:fld id="{722EDE7A-B1EB-BB47-9E31-E2974A6800C1}" type="slidenum">
              <a:rPr lang="en-GB" smtClean="0"/>
              <a:t>9</a:t>
            </a:fld>
            <a:endParaRPr lang="en-GB"/>
          </a:p>
        </p:txBody>
      </p:sp>
    </p:spTree>
    <p:extLst>
      <p:ext uri="{BB962C8B-B14F-4D97-AF65-F5344CB8AC3E}">
        <p14:creationId xmlns:p14="http://schemas.microsoft.com/office/powerpoint/2010/main" val="73027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3EB6-707D-AAA2-358A-B957AA722B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5621A5-B1B4-95B6-E0D0-A9351F2BD3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ADF2EB-A5FC-C2DF-D382-8FF723C1BFE1}"/>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1DC227C8-905A-8B0A-48BF-C6343F136646}"/>
              </a:ext>
            </a:extLst>
          </p:cNvPr>
          <p:cNvSpPr>
            <a:spLocks noGrp="1"/>
          </p:cNvSpPr>
          <p:nvPr>
            <p:ph type="sldNum" sz="quarter" idx="5"/>
          </p:nvPr>
        </p:nvSpPr>
        <p:spPr/>
        <p:txBody>
          <a:bodyPr/>
          <a:lstStyle/>
          <a:p>
            <a:fld id="{722EDE7A-B1EB-BB47-9E31-E2974A6800C1}" type="slidenum">
              <a:rPr lang="en-GB" smtClean="0"/>
              <a:t>10</a:t>
            </a:fld>
            <a:endParaRPr lang="en-GB"/>
          </a:p>
        </p:txBody>
      </p:sp>
    </p:spTree>
    <p:extLst>
      <p:ext uri="{BB962C8B-B14F-4D97-AF65-F5344CB8AC3E}">
        <p14:creationId xmlns:p14="http://schemas.microsoft.com/office/powerpoint/2010/main" val="270831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C61F9-3215-245A-B52B-B75C2F648C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EF2A3E-273F-8CE2-BE45-359655F386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E33E5C-1864-5B25-8CBA-4EE36FC414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Isidora" pitchFamily="2" charset="77"/>
              </a:rPr>
              <a:t>creating levers for transforming behaviour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Isidora Medium" pitchFamily="2" charset="77"/>
              </a:rPr>
              <a:t>It's thanks to this mindset focused on real usefulness and positive impact that we can guarantee long-term support. A sustainable transition towards new practices, the adoption of new behaviours and uses beyond the trend.</a:t>
            </a:r>
          </a:p>
          <a:p>
            <a:r>
              <a:rPr lang="en-GB" sz="1200">
                <a:latin typeface="Isidora Medium" pitchFamily="2" charset="77"/>
              </a:rPr>
              <a:t>It enables us to anchor our aspiration to a more sustainable society in reality and share its visions with the world.</a:t>
            </a:r>
          </a:p>
          <a:p>
            <a:endParaRPr lang="en-GB" sz="1200">
              <a:latin typeface="Isidora Medium" pitchFamily="2" charset="77"/>
            </a:endParaRPr>
          </a:p>
          <a:p>
            <a:r>
              <a:rPr lang="en-GB" sz="1200">
                <a:latin typeface="Isidora Medium" pitchFamily="2" charset="77"/>
              </a:rPr>
              <a:t>because difference challenges status quo and questions by contrast</a:t>
            </a:r>
            <a:endParaRPr lang="en-GB"/>
          </a:p>
        </p:txBody>
      </p:sp>
      <p:sp>
        <p:nvSpPr>
          <p:cNvPr id="4" name="Espace réservé du numéro de diapositive 3">
            <a:extLst>
              <a:ext uri="{FF2B5EF4-FFF2-40B4-BE49-F238E27FC236}">
                <a16:creationId xmlns:a16="http://schemas.microsoft.com/office/drawing/2014/main" id="{CA1AD74A-5507-B6DF-1AAA-35762C07E0D1}"/>
              </a:ext>
            </a:extLst>
          </p:cNvPr>
          <p:cNvSpPr>
            <a:spLocks noGrp="1"/>
          </p:cNvSpPr>
          <p:nvPr>
            <p:ph type="sldNum" sz="quarter" idx="5"/>
          </p:nvPr>
        </p:nvSpPr>
        <p:spPr/>
        <p:txBody>
          <a:bodyPr/>
          <a:lstStyle/>
          <a:p>
            <a:fld id="{722EDE7A-B1EB-BB47-9E31-E2974A6800C1}" type="slidenum">
              <a:rPr lang="en-GB" smtClean="0"/>
              <a:t>12</a:t>
            </a:fld>
            <a:endParaRPr lang="en-GB"/>
          </a:p>
        </p:txBody>
      </p:sp>
    </p:spTree>
    <p:extLst>
      <p:ext uri="{BB962C8B-B14F-4D97-AF65-F5344CB8AC3E}">
        <p14:creationId xmlns:p14="http://schemas.microsoft.com/office/powerpoint/2010/main" val="399495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C38A-5594-B10C-9DD5-89E62F26C5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DED7AD-93EC-FD93-7767-50F65A3D36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580FD2-FC18-1C62-3C5E-F28784025BCD}"/>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8938120E-2052-0E22-6B01-A381C3D08405}"/>
              </a:ext>
            </a:extLst>
          </p:cNvPr>
          <p:cNvSpPr>
            <a:spLocks noGrp="1"/>
          </p:cNvSpPr>
          <p:nvPr>
            <p:ph type="sldNum" sz="quarter" idx="5"/>
          </p:nvPr>
        </p:nvSpPr>
        <p:spPr/>
        <p:txBody>
          <a:bodyPr/>
          <a:lstStyle/>
          <a:p>
            <a:fld id="{722EDE7A-B1EB-BB47-9E31-E2974A6800C1}" type="slidenum">
              <a:rPr lang="en-GB" smtClean="0"/>
              <a:t>17</a:t>
            </a:fld>
            <a:endParaRPr lang="en-GB"/>
          </a:p>
        </p:txBody>
      </p:sp>
    </p:spTree>
    <p:extLst>
      <p:ext uri="{BB962C8B-B14F-4D97-AF65-F5344CB8AC3E}">
        <p14:creationId xmlns:p14="http://schemas.microsoft.com/office/powerpoint/2010/main" val="18967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2EA92-3476-92B1-625B-F7E6467690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AE46D54A-FDEE-2902-9E43-BE7D27EA3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56CF15C6-F134-A306-35C1-095FB7291758}"/>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BD43B5B8-9513-9BE9-5253-34A40D7ADF73}"/>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4A05B08-DA78-8D19-D0C4-D30C1DC8B185}"/>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31514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85C8E-57CE-98E1-09A0-06B92FB7A46C}"/>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E48BF797-DCFB-2F20-3F44-A8D2014E388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BE7B442-AD4A-2814-C63C-A01CC0C89077}"/>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800C3A26-8671-1CE3-B00B-9FAF7C86715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876645C7-D99A-BC8E-C624-D40451344504}"/>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291670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681A8B-D421-E859-E875-C8B8DFD50CE2}"/>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03C79702-9F55-E79B-7B98-F46012E7498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DB698601-D2C0-4D70-D7F6-8026556E3FAD}"/>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6BEBB68A-6AF3-12CB-FA75-5C1A5AB95967}"/>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D0BC665-893E-FC52-F802-021A713B2A16}"/>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168637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75D30-99B2-24EE-5D2D-D4919A5A28D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902469D0-70F3-D5A3-99B2-DCE424445F0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EABB8FB-1B0A-6E44-756C-30B62B6CCA43}"/>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97C2BA13-6A78-5E22-FECA-EE85229407EB}"/>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880FBAC-9A73-FA8E-5B58-7FA8665C5880}"/>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4255682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D676A8-04C0-49A9-F6B1-CB4D20717A0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543B1CCE-0860-8315-957E-B6338BD73D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1E990F7-AC76-6306-366F-EC65BA45AE2E}"/>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B9FAB654-F2B5-D389-A8B9-00BA3978C008}"/>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34B5F3C-94C7-FB86-D3DA-20C8B509CC9A}"/>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350547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83035-4DA8-C53A-5A29-D75A1BB32B2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E639EB8-A046-016E-31C1-D3A7EE02C39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BD9E9225-F75F-4867-A6D5-E5D28E4469B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EBAEE3B5-95C7-8D01-17DC-CA56D770115B}"/>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6" name="Espace réservé du pied de page 5">
            <a:extLst>
              <a:ext uri="{FF2B5EF4-FFF2-40B4-BE49-F238E27FC236}">
                <a16:creationId xmlns:a16="http://schemas.microsoft.com/office/drawing/2014/main" id="{2F13CE88-E621-8377-E4BD-706F1753C5A1}"/>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917043A7-6443-C6BB-7121-E4C4590ECB8D}"/>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211104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9E02B0-7842-1CE0-EFE4-9E00D8914750}"/>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F5472EE0-368A-B3D6-3E9F-967F9802DC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CC96298-5984-224E-F014-FBB43D5872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5A766958-8B77-1AD6-CF27-B0D8BB8C6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2842DF-521F-6F1D-EA6B-396FFF72161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F9DD565F-1C4F-4D29-61ED-B837107DD9C7}"/>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8" name="Espace réservé du pied de page 7">
            <a:extLst>
              <a:ext uri="{FF2B5EF4-FFF2-40B4-BE49-F238E27FC236}">
                <a16:creationId xmlns:a16="http://schemas.microsoft.com/office/drawing/2014/main" id="{F7DC2117-8770-65AE-1551-0B5A590E75B2}"/>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DB6A9894-4C32-B843-B90D-237D1EAEB640}"/>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156060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71690-A0E6-C4A2-02FB-09274BD6749A}"/>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93DC05C4-DF80-51E8-541A-83360E6AD477}"/>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4" name="Espace réservé du pied de page 3">
            <a:extLst>
              <a:ext uri="{FF2B5EF4-FFF2-40B4-BE49-F238E27FC236}">
                <a16:creationId xmlns:a16="http://schemas.microsoft.com/office/drawing/2014/main" id="{55F5AB5F-6A0C-1CE2-F7FF-12D9053EDCBF}"/>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C2E09EE4-E6F2-E85A-325E-5D44C2EE4926}"/>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109910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EAE540-7286-64B5-AEEF-E586988A46EC}"/>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3" name="Espace réservé du pied de page 2">
            <a:extLst>
              <a:ext uri="{FF2B5EF4-FFF2-40B4-BE49-F238E27FC236}">
                <a16:creationId xmlns:a16="http://schemas.microsoft.com/office/drawing/2014/main" id="{3970200D-A959-94C3-7871-EA2AAE45AA85}"/>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AC72E01D-0C1A-1F4C-3937-65F83B7D7AB5}"/>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388013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77C5F-BE79-DB3A-30C1-26DDD9C013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986920EF-C5C7-BE5E-1AFB-4E90C25D4D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73265339-310E-324B-7AA7-EC9250D69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7A74D3-EDAA-39F8-92A2-E305DAF20C7D}"/>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6" name="Espace réservé du pied de page 5">
            <a:extLst>
              <a:ext uri="{FF2B5EF4-FFF2-40B4-BE49-F238E27FC236}">
                <a16:creationId xmlns:a16="http://schemas.microsoft.com/office/drawing/2014/main" id="{15FEE7B1-93FD-6C89-7753-E389A162749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98D1A0E3-A0B7-FB3C-CF0B-C822D2706546}"/>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64385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F5ACF-8749-7305-1D3F-D4C33EC538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424059A0-71FC-E4C2-A78E-193A9B99F3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4245CD1B-15FB-964C-ECDC-CDDA4B73C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350087-1D76-D253-8ADB-3816907E6225}"/>
              </a:ext>
            </a:extLst>
          </p:cNvPr>
          <p:cNvSpPr>
            <a:spLocks noGrp="1"/>
          </p:cNvSpPr>
          <p:nvPr>
            <p:ph type="dt" sz="half" idx="10"/>
          </p:nvPr>
        </p:nvSpPr>
        <p:spPr/>
        <p:txBody>
          <a:bodyPr/>
          <a:lstStyle/>
          <a:p>
            <a:fld id="{46D59A85-D8FC-9D44-AFA8-A5F16151AC6E}" type="datetimeFigureOut">
              <a:rPr lang="en-GB" smtClean="0"/>
              <a:t>21/03/2024</a:t>
            </a:fld>
            <a:endParaRPr lang="en-GB"/>
          </a:p>
        </p:txBody>
      </p:sp>
      <p:sp>
        <p:nvSpPr>
          <p:cNvPr id="6" name="Espace réservé du pied de page 5">
            <a:extLst>
              <a:ext uri="{FF2B5EF4-FFF2-40B4-BE49-F238E27FC236}">
                <a16:creationId xmlns:a16="http://schemas.microsoft.com/office/drawing/2014/main" id="{34535CE9-6B2C-084B-AAC7-A185F3087CA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F089499-5C69-BBF0-DAD7-6EA2C9F9B24A}"/>
              </a:ext>
            </a:extLst>
          </p:cNvPr>
          <p:cNvSpPr>
            <a:spLocks noGrp="1"/>
          </p:cNvSpPr>
          <p:nvPr>
            <p:ph type="sldNum" sz="quarter" idx="12"/>
          </p:nvPr>
        </p:nvSpPr>
        <p:spPr/>
        <p:txBody>
          <a:bodyPr/>
          <a:lstStyle/>
          <a:p>
            <a:fld id="{787F7A93-1963-3741-BC4D-8FD04F9A2267}" type="slidenum">
              <a:rPr lang="en-GB" smtClean="0"/>
              <a:t>‹N°›</a:t>
            </a:fld>
            <a:endParaRPr lang="en-GB"/>
          </a:p>
        </p:txBody>
      </p:sp>
    </p:spTree>
    <p:extLst>
      <p:ext uri="{BB962C8B-B14F-4D97-AF65-F5344CB8AC3E}">
        <p14:creationId xmlns:p14="http://schemas.microsoft.com/office/powerpoint/2010/main" val="52061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A048E4-79FA-2C80-8D6C-807C80367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8CB056F3-6333-11E8-2267-C26ECE0CC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C6AF931E-EF53-3059-D1C4-2913156A0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59A85-D8FC-9D44-AFA8-A5F16151AC6E}" type="datetimeFigureOut">
              <a:rPr lang="en-GB" smtClean="0"/>
              <a:t>21/03/2024</a:t>
            </a:fld>
            <a:endParaRPr lang="en-GB"/>
          </a:p>
        </p:txBody>
      </p:sp>
      <p:sp>
        <p:nvSpPr>
          <p:cNvPr id="5" name="Espace réservé du pied de page 4">
            <a:extLst>
              <a:ext uri="{FF2B5EF4-FFF2-40B4-BE49-F238E27FC236}">
                <a16:creationId xmlns:a16="http://schemas.microsoft.com/office/drawing/2014/main" id="{34D46B54-2866-944E-6456-881BE0D1D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A6FDE192-BFBF-C4CC-9684-EB5C84F72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F7A93-1963-3741-BC4D-8FD04F9A2267}" type="slidenum">
              <a:rPr lang="en-GB" smtClean="0"/>
              <a:t>‹N°›</a:t>
            </a:fld>
            <a:endParaRPr lang="en-GB"/>
          </a:p>
        </p:txBody>
      </p:sp>
    </p:spTree>
    <p:extLst>
      <p:ext uri="{BB962C8B-B14F-4D97-AF65-F5344CB8AC3E}">
        <p14:creationId xmlns:p14="http://schemas.microsoft.com/office/powerpoint/2010/main" val="243273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customXml" Target="../ink/ink8.xml"/><Relationship Id="rId26" Type="http://schemas.openxmlformats.org/officeDocument/2006/relationships/customXml" Target="../ink/ink13.xml"/><Relationship Id="rId3" Type="http://schemas.openxmlformats.org/officeDocument/2006/relationships/image" Target="../media/image1.png"/><Relationship Id="rId21" Type="http://schemas.openxmlformats.org/officeDocument/2006/relationships/customXml" Target="../ink/ink10.xml"/><Relationship Id="rId34" Type="http://schemas.openxmlformats.org/officeDocument/2006/relationships/image" Target="../media/image15.png"/><Relationship Id="rId7" Type="http://schemas.openxmlformats.org/officeDocument/2006/relationships/customXml" Target="../ink/ink2.xml"/><Relationship Id="rId12" Type="http://schemas.openxmlformats.org/officeDocument/2006/relationships/image" Target="../media/image6.png"/><Relationship Id="rId17" Type="http://schemas.openxmlformats.org/officeDocument/2006/relationships/customXml" Target="../ink/ink7.xml"/><Relationship Id="rId25" Type="http://schemas.openxmlformats.org/officeDocument/2006/relationships/image" Target="../media/image11.png"/><Relationship Id="rId33"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8.png"/><Relationship Id="rId20" Type="http://schemas.openxmlformats.org/officeDocument/2006/relationships/image" Target="../media/image9.png"/><Relationship Id="rId29"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customXml" Target="../ink/ink4.xml"/><Relationship Id="rId24" Type="http://schemas.openxmlformats.org/officeDocument/2006/relationships/customXml" Target="../ink/ink12.xml"/><Relationship Id="rId32" Type="http://schemas.openxmlformats.org/officeDocument/2006/relationships/customXml" Target="../ink/ink17.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1.xml"/><Relationship Id="rId28" Type="http://schemas.openxmlformats.org/officeDocument/2006/relationships/customXml" Target="../ink/ink14.xml"/><Relationship Id="rId10" Type="http://schemas.openxmlformats.org/officeDocument/2006/relationships/image" Target="../media/image5.png"/><Relationship Id="rId19" Type="http://schemas.openxmlformats.org/officeDocument/2006/relationships/customXml" Target="../ink/ink9.xml"/><Relationship Id="rId31" Type="http://schemas.openxmlformats.org/officeDocument/2006/relationships/customXml" Target="../ink/ink16.xml"/><Relationship Id="rId4" Type="http://schemas.openxmlformats.org/officeDocument/2006/relationships/image" Target="../media/image2.png"/><Relationship Id="rId9" Type="http://schemas.openxmlformats.org/officeDocument/2006/relationships/customXml" Target="../ink/ink3.xml"/><Relationship Id="rId14" Type="http://schemas.openxmlformats.org/officeDocument/2006/relationships/image" Target="../media/image7.png"/><Relationship Id="rId22" Type="http://schemas.openxmlformats.org/officeDocument/2006/relationships/image" Target="../media/image10.png"/><Relationship Id="rId27" Type="http://schemas.openxmlformats.org/officeDocument/2006/relationships/image" Target="../media/image12.png"/><Relationship Id="rId30" Type="http://schemas.openxmlformats.org/officeDocument/2006/relationships/customXml" Target="../ink/ink15.xml"/><Relationship Id="rId35" Type="http://schemas.openxmlformats.org/officeDocument/2006/relationships/image" Target="../media/image1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7.png"/><Relationship Id="rId7" Type="http://schemas.openxmlformats.org/officeDocument/2006/relationships/image" Target="../media/image6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2.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43.xml"/><Relationship Id="rId26" Type="http://schemas.openxmlformats.org/officeDocument/2006/relationships/customXml" Target="../ink/ink47.xml"/><Relationship Id="rId3" Type="http://schemas.openxmlformats.org/officeDocument/2006/relationships/image" Target="../media/image1.png"/><Relationship Id="rId21" Type="http://schemas.openxmlformats.org/officeDocument/2006/relationships/image" Target="../media/image29.png"/><Relationship Id="rId34" Type="http://schemas.openxmlformats.org/officeDocument/2006/relationships/image" Target="../media/image74.png"/><Relationship Id="rId7" Type="http://schemas.openxmlformats.org/officeDocument/2006/relationships/image" Target="../media/image22.png"/><Relationship Id="rId12" Type="http://schemas.openxmlformats.org/officeDocument/2006/relationships/customXml" Target="../ink/ink40.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image" Target="../media/image72.png"/><Relationship Id="rId2" Type="http://schemas.openxmlformats.org/officeDocument/2006/relationships/notesSlide" Target="../notesSlides/notesSlide9.xml"/><Relationship Id="rId16" Type="http://schemas.openxmlformats.org/officeDocument/2006/relationships/customXml" Target="../ink/ink42.xml"/><Relationship Id="rId20" Type="http://schemas.openxmlformats.org/officeDocument/2006/relationships/customXml" Target="../ink/ink44.xml"/><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customXml" Target="../ink/ink37.xml"/><Relationship Id="rId11" Type="http://schemas.openxmlformats.org/officeDocument/2006/relationships/image" Target="../media/image24.png"/><Relationship Id="rId24" Type="http://schemas.openxmlformats.org/officeDocument/2006/relationships/customXml" Target="../ink/ink46.xml"/><Relationship Id="rId32" Type="http://schemas.openxmlformats.org/officeDocument/2006/relationships/image" Target="../media/image73.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48.xml"/><Relationship Id="rId10" Type="http://schemas.openxmlformats.org/officeDocument/2006/relationships/customXml" Target="../ink/ink39.xml"/><Relationship Id="rId19" Type="http://schemas.openxmlformats.org/officeDocument/2006/relationships/image" Target="../media/image28.png"/><Relationship Id="rId31" Type="http://schemas.openxmlformats.org/officeDocument/2006/relationships/customXml" Target="../ink/ink49.xml"/><Relationship Id="rId4" Type="http://schemas.openxmlformats.org/officeDocument/2006/relationships/customXml" Target="../ink/ink36.xml"/><Relationship Id="rId9" Type="http://schemas.openxmlformats.org/officeDocument/2006/relationships/image" Target="../media/image23.png"/><Relationship Id="rId14" Type="http://schemas.openxmlformats.org/officeDocument/2006/relationships/customXml" Target="../ink/ink41.xml"/><Relationship Id="rId22" Type="http://schemas.openxmlformats.org/officeDocument/2006/relationships/customXml" Target="../ink/ink45.xml"/><Relationship Id="rId27" Type="http://schemas.openxmlformats.org/officeDocument/2006/relationships/image" Target="../media/image32.png"/><Relationship Id="rId30" Type="http://schemas.openxmlformats.org/officeDocument/2006/relationships/image" Target="../media/image14.png"/><Relationship Id="rId35" Type="http://schemas.openxmlformats.org/officeDocument/2006/relationships/image" Target="../media/image75.png"/><Relationship Id="rId8" Type="http://schemas.openxmlformats.org/officeDocument/2006/relationships/customXml" Target="../ink/ink3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customXml" Target="../ink/ink18.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5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57.xml"/><Relationship Id="rId26" Type="http://schemas.openxmlformats.org/officeDocument/2006/relationships/customXml" Target="../ink/ink61.xml"/><Relationship Id="rId39" Type="http://schemas.openxmlformats.org/officeDocument/2006/relationships/customXml" Target="../ink/ink67.xml"/><Relationship Id="rId21" Type="http://schemas.openxmlformats.org/officeDocument/2006/relationships/image" Target="../media/image29.png"/><Relationship Id="rId34" Type="http://schemas.openxmlformats.org/officeDocument/2006/relationships/image" Target="../media/image83.png"/><Relationship Id="rId42" Type="http://schemas.openxmlformats.org/officeDocument/2006/relationships/image" Target="../media/image86.png"/><Relationship Id="rId7" Type="http://schemas.openxmlformats.org/officeDocument/2006/relationships/image" Target="../media/image22.png"/><Relationship Id="rId2" Type="http://schemas.openxmlformats.org/officeDocument/2006/relationships/notesSlide" Target="../notesSlides/notesSlide12.xml"/><Relationship Id="rId16" Type="http://schemas.openxmlformats.org/officeDocument/2006/relationships/customXml" Target="../ink/ink56.xml"/><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customXml" Target="../ink/ink51.xml"/><Relationship Id="rId11" Type="http://schemas.openxmlformats.org/officeDocument/2006/relationships/image" Target="../media/image24.png"/><Relationship Id="rId24" Type="http://schemas.openxmlformats.org/officeDocument/2006/relationships/customXml" Target="../ink/ink60.xml"/><Relationship Id="rId32" Type="http://schemas.openxmlformats.org/officeDocument/2006/relationships/image" Target="../media/image82.png"/><Relationship Id="rId37" Type="http://schemas.openxmlformats.org/officeDocument/2006/relationships/customXml" Target="../ink/ink66.xml"/><Relationship Id="rId40" Type="http://schemas.openxmlformats.org/officeDocument/2006/relationships/image" Target="../media/image85.png"/><Relationship Id="rId45" Type="http://schemas.openxmlformats.org/officeDocument/2006/relationships/image" Target="../media/image67.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62.xml"/><Relationship Id="rId36" Type="http://schemas.openxmlformats.org/officeDocument/2006/relationships/image" Target="../media/image84.png"/><Relationship Id="rId10" Type="http://schemas.openxmlformats.org/officeDocument/2006/relationships/customXml" Target="../ink/ink53.xml"/><Relationship Id="rId19" Type="http://schemas.openxmlformats.org/officeDocument/2006/relationships/image" Target="../media/image28.png"/><Relationship Id="rId31" Type="http://schemas.openxmlformats.org/officeDocument/2006/relationships/customXml" Target="../ink/ink63.xml"/><Relationship Id="rId44" Type="http://schemas.openxmlformats.org/officeDocument/2006/relationships/image" Target="../media/image87.png"/><Relationship Id="rId4" Type="http://schemas.openxmlformats.org/officeDocument/2006/relationships/customXml" Target="../ink/ink50.xml"/><Relationship Id="rId9" Type="http://schemas.openxmlformats.org/officeDocument/2006/relationships/image" Target="../media/image23.png"/><Relationship Id="rId14" Type="http://schemas.openxmlformats.org/officeDocument/2006/relationships/customXml" Target="../ink/ink55.xml"/><Relationship Id="rId22" Type="http://schemas.openxmlformats.org/officeDocument/2006/relationships/customXml" Target="../ink/ink59.xml"/><Relationship Id="rId27" Type="http://schemas.openxmlformats.org/officeDocument/2006/relationships/image" Target="../media/image32.png"/><Relationship Id="rId30" Type="http://schemas.openxmlformats.org/officeDocument/2006/relationships/image" Target="../media/image14.png"/><Relationship Id="rId35" Type="http://schemas.openxmlformats.org/officeDocument/2006/relationships/customXml" Target="../ink/ink65.xml"/><Relationship Id="rId43" Type="http://schemas.openxmlformats.org/officeDocument/2006/relationships/image" Target="../media/image65.png"/><Relationship Id="rId8" Type="http://schemas.openxmlformats.org/officeDocument/2006/relationships/customXml" Target="../ink/ink52.xml"/><Relationship Id="rId3" Type="http://schemas.openxmlformats.org/officeDocument/2006/relationships/image" Target="../media/image1.png"/><Relationship Id="rId12" Type="http://schemas.openxmlformats.org/officeDocument/2006/relationships/customXml" Target="../ink/ink54.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customXml" Target="../ink/ink64.xml"/><Relationship Id="rId38" Type="http://schemas.openxmlformats.org/officeDocument/2006/relationships/image" Target="../media/image8.png"/><Relationship Id="rId46" Type="http://schemas.openxmlformats.org/officeDocument/2006/relationships/image" Target="../media/image66.png"/><Relationship Id="rId20" Type="http://schemas.openxmlformats.org/officeDocument/2006/relationships/customXml" Target="../ink/ink58.xml"/><Relationship Id="rId41"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9.emf"/><Relationship Id="rId7" Type="http://schemas.openxmlformats.org/officeDocument/2006/relationships/image" Target="../media/image91.emf"/><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90.emf"/><Relationship Id="rId9" Type="http://schemas.openxmlformats.org/officeDocument/2006/relationships/image" Target="../media/image93.emf"/></Relationships>
</file>

<file path=ppt/slides/_rels/slide23.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customXml" Target="../ink/ink75.xml"/><Relationship Id="rId26" Type="http://schemas.openxmlformats.org/officeDocument/2006/relationships/customXml" Target="../ink/ink79.xml"/><Relationship Id="rId39" Type="http://schemas.openxmlformats.org/officeDocument/2006/relationships/customXml" Target="../ink/ink85.xml"/><Relationship Id="rId21" Type="http://schemas.openxmlformats.org/officeDocument/2006/relationships/image" Target="../media/image104.png"/><Relationship Id="rId34" Type="http://schemas.openxmlformats.org/officeDocument/2006/relationships/image" Target="../media/image111.png"/><Relationship Id="rId42" Type="http://schemas.openxmlformats.org/officeDocument/2006/relationships/image" Target="../media/image114.png"/><Relationship Id="rId47" Type="http://schemas.openxmlformats.org/officeDocument/2006/relationships/image" Target="../media/image80.png"/><Relationship Id="rId7" Type="http://schemas.openxmlformats.org/officeDocument/2006/relationships/image" Target="../media/image97.png"/><Relationship Id="rId2" Type="http://schemas.openxmlformats.org/officeDocument/2006/relationships/notesSlide" Target="../notesSlides/notesSlide13.xml"/><Relationship Id="rId16" Type="http://schemas.openxmlformats.org/officeDocument/2006/relationships/customXml" Target="../ink/ink74.xml"/><Relationship Id="rId29" Type="http://schemas.openxmlformats.org/officeDocument/2006/relationships/image" Target="../media/image108.png"/><Relationship Id="rId11" Type="http://schemas.openxmlformats.org/officeDocument/2006/relationships/image" Target="../media/image99.png"/><Relationship Id="rId24" Type="http://schemas.openxmlformats.org/officeDocument/2006/relationships/customXml" Target="../ink/ink78.xml"/><Relationship Id="rId32" Type="http://schemas.openxmlformats.org/officeDocument/2006/relationships/image" Target="../media/image110.png"/><Relationship Id="rId37" Type="http://schemas.openxmlformats.org/officeDocument/2006/relationships/customXml" Target="../ink/ink84.xml"/><Relationship Id="rId40" Type="http://schemas.openxmlformats.org/officeDocument/2006/relationships/image" Target="../media/image113.png"/><Relationship Id="rId45"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01.png"/><Relationship Id="rId23" Type="http://schemas.openxmlformats.org/officeDocument/2006/relationships/image" Target="../media/image105.png"/><Relationship Id="rId28" Type="http://schemas.openxmlformats.org/officeDocument/2006/relationships/customXml" Target="../ink/ink80.xml"/><Relationship Id="rId36" Type="http://schemas.openxmlformats.org/officeDocument/2006/relationships/image" Target="../media/image112.png"/><Relationship Id="rId49" Type="http://schemas.openxmlformats.org/officeDocument/2006/relationships/image" Target="../media/image66.png"/><Relationship Id="rId10" Type="http://schemas.openxmlformats.org/officeDocument/2006/relationships/customXml" Target="../ink/ink71.xml"/><Relationship Id="rId19" Type="http://schemas.openxmlformats.org/officeDocument/2006/relationships/image" Target="../media/image103.png"/><Relationship Id="rId31" Type="http://schemas.openxmlformats.org/officeDocument/2006/relationships/customXml" Target="../ink/ink81.xml"/><Relationship Id="rId44" Type="http://schemas.openxmlformats.org/officeDocument/2006/relationships/customXml" Target="../ink/ink88.xml"/><Relationship Id="rId4" Type="http://schemas.openxmlformats.org/officeDocument/2006/relationships/customXml" Target="../ink/ink68.xml"/><Relationship Id="rId9" Type="http://schemas.openxmlformats.org/officeDocument/2006/relationships/image" Target="../media/image98.png"/><Relationship Id="rId14" Type="http://schemas.openxmlformats.org/officeDocument/2006/relationships/customXml" Target="../ink/ink73.xml"/><Relationship Id="rId22" Type="http://schemas.openxmlformats.org/officeDocument/2006/relationships/customXml" Target="../ink/ink77.xml"/><Relationship Id="rId27" Type="http://schemas.openxmlformats.org/officeDocument/2006/relationships/image" Target="../media/image107.png"/><Relationship Id="rId30" Type="http://schemas.openxmlformats.org/officeDocument/2006/relationships/image" Target="../media/image95.png"/><Relationship Id="rId35" Type="http://schemas.openxmlformats.org/officeDocument/2006/relationships/customXml" Target="../ink/ink83.xml"/><Relationship Id="rId43" Type="http://schemas.openxmlformats.org/officeDocument/2006/relationships/customXml" Target="../ink/ink87.xml"/><Relationship Id="rId48" Type="http://schemas.openxmlformats.org/officeDocument/2006/relationships/image" Target="../media/image67.png"/><Relationship Id="rId8" Type="http://schemas.openxmlformats.org/officeDocument/2006/relationships/customXml" Target="../ink/ink70.xml"/><Relationship Id="rId3" Type="http://schemas.openxmlformats.org/officeDocument/2006/relationships/image" Target="../media/image94.png"/><Relationship Id="rId12" Type="http://schemas.openxmlformats.org/officeDocument/2006/relationships/customXml" Target="../ink/ink72.xml"/><Relationship Id="rId17" Type="http://schemas.openxmlformats.org/officeDocument/2006/relationships/image" Target="../media/image102.png"/><Relationship Id="rId25" Type="http://schemas.openxmlformats.org/officeDocument/2006/relationships/image" Target="../media/image106.png"/><Relationship Id="rId33" Type="http://schemas.openxmlformats.org/officeDocument/2006/relationships/customXml" Target="../ink/ink82.xml"/><Relationship Id="rId38" Type="http://schemas.openxmlformats.org/officeDocument/2006/relationships/image" Target="../media/image8.png"/><Relationship Id="rId46" Type="http://schemas.openxmlformats.org/officeDocument/2006/relationships/image" Target="../media/image14.png"/><Relationship Id="rId20" Type="http://schemas.openxmlformats.org/officeDocument/2006/relationships/customXml" Target="../ink/ink76.xml"/><Relationship Id="rId41" Type="http://schemas.openxmlformats.org/officeDocument/2006/relationships/customXml" Target="../ink/ink86.xml"/><Relationship Id="rId1" Type="http://schemas.openxmlformats.org/officeDocument/2006/relationships/slideLayout" Target="../slideLayouts/slideLayout1.xml"/><Relationship Id="rId6" Type="http://schemas.openxmlformats.org/officeDocument/2006/relationships/customXml" Target="../ink/ink6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6.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95.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16.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8.png"/><Relationship Id="rId7" Type="http://schemas.openxmlformats.org/officeDocument/2006/relationships/image" Target="../media/image11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17.png"/><Relationship Id="rId4" Type="http://schemas.openxmlformats.org/officeDocument/2006/relationships/image" Target="../media/image80.png"/><Relationship Id="rId9" Type="http://schemas.openxmlformats.org/officeDocument/2006/relationships/image" Target="../media/image120.png"/></Relationships>
</file>

<file path=ppt/slides/_rels/slide27.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96.xml"/><Relationship Id="rId26" Type="http://schemas.openxmlformats.org/officeDocument/2006/relationships/customXml" Target="../ink/ink100.xml"/><Relationship Id="rId39" Type="http://schemas.openxmlformats.org/officeDocument/2006/relationships/image" Target="../media/image126.png"/><Relationship Id="rId21" Type="http://schemas.openxmlformats.org/officeDocument/2006/relationships/image" Target="../media/image29.png"/><Relationship Id="rId34" Type="http://schemas.openxmlformats.org/officeDocument/2006/relationships/customXml" Target="../ink/ink103.xml"/><Relationship Id="rId42" Type="http://schemas.openxmlformats.org/officeDocument/2006/relationships/image" Target="../media/image127.png"/><Relationship Id="rId7" Type="http://schemas.openxmlformats.org/officeDocument/2006/relationships/image" Target="../media/image22.png"/><Relationship Id="rId2" Type="http://schemas.openxmlformats.org/officeDocument/2006/relationships/notesSlide" Target="../notesSlides/notesSlide14.xml"/><Relationship Id="rId16" Type="http://schemas.openxmlformats.org/officeDocument/2006/relationships/customXml" Target="../ink/ink95.xml"/><Relationship Id="rId20" Type="http://schemas.openxmlformats.org/officeDocument/2006/relationships/customXml" Target="../ink/ink97.xml"/><Relationship Id="rId29" Type="http://schemas.openxmlformats.org/officeDocument/2006/relationships/image" Target="../media/image33.png"/><Relationship Id="rId41"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customXml" Target="../ink/ink90.xml"/><Relationship Id="rId11" Type="http://schemas.openxmlformats.org/officeDocument/2006/relationships/image" Target="../media/image24.png"/><Relationship Id="rId24" Type="http://schemas.openxmlformats.org/officeDocument/2006/relationships/customXml" Target="../ink/ink99.xml"/><Relationship Id="rId32" Type="http://schemas.openxmlformats.org/officeDocument/2006/relationships/customXml" Target="../ink/ink102.xml"/><Relationship Id="rId37" Type="http://schemas.openxmlformats.org/officeDocument/2006/relationships/image" Target="../media/image125.png"/><Relationship Id="rId40" Type="http://schemas.openxmlformats.org/officeDocument/2006/relationships/image" Target="../media/image122.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101.xml"/><Relationship Id="rId36" Type="http://schemas.openxmlformats.org/officeDocument/2006/relationships/customXml" Target="../ink/ink104.xml"/><Relationship Id="rId10" Type="http://schemas.openxmlformats.org/officeDocument/2006/relationships/customXml" Target="../ink/ink92.xml"/><Relationship Id="rId19" Type="http://schemas.openxmlformats.org/officeDocument/2006/relationships/image" Target="../media/image28.png"/><Relationship Id="rId31" Type="http://schemas.openxmlformats.org/officeDocument/2006/relationships/image" Target="../media/image121.png"/><Relationship Id="rId4" Type="http://schemas.openxmlformats.org/officeDocument/2006/relationships/customXml" Target="../ink/ink89.xml"/><Relationship Id="rId9" Type="http://schemas.openxmlformats.org/officeDocument/2006/relationships/image" Target="../media/image23.png"/><Relationship Id="rId14" Type="http://schemas.openxmlformats.org/officeDocument/2006/relationships/customXml" Target="../ink/ink94.xml"/><Relationship Id="rId22" Type="http://schemas.openxmlformats.org/officeDocument/2006/relationships/customXml" Target="../ink/ink98.xml"/><Relationship Id="rId27" Type="http://schemas.openxmlformats.org/officeDocument/2006/relationships/image" Target="../media/image32.png"/><Relationship Id="rId30" Type="http://schemas.openxmlformats.org/officeDocument/2006/relationships/image" Target="../media/image14.png"/><Relationship Id="rId35" Type="http://schemas.openxmlformats.org/officeDocument/2006/relationships/image" Target="../media/image124.png"/><Relationship Id="rId43" Type="http://schemas.openxmlformats.org/officeDocument/2006/relationships/image" Target="../media/image67.png"/><Relationship Id="rId8" Type="http://schemas.openxmlformats.org/officeDocument/2006/relationships/customXml" Target="../ink/ink91.xml"/><Relationship Id="rId3" Type="http://schemas.openxmlformats.org/officeDocument/2006/relationships/image" Target="../media/image1.png"/><Relationship Id="rId12" Type="http://schemas.openxmlformats.org/officeDocument/2006/relationships/customXml" Target="../ink/ink93.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image" Target="../media/image123.png"/><Relationship Id="rId38" Type="http://schemas.openxmlformats.org/officeDocument/2006/relationships/customXml" Target="../ink/ink105.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0.png"/><Relationship Id="rId7"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25.png"/><Relationship Id="rId18" Type="http://schemas.openxmlformats.org/officeDocument/2006/relationships/customXml" Target="../ink/ink26.xml"/><Relationship Id="rId26" Type="http://schemas.openxmlformats.org/officeDocument/2006/relationships/customXml" Target="../ink/ink30.xml"/><Relationship Id="rId3" Type="http://schemas.openxmlformats.org/officeDocument/2006/relationships/image" Target="../media/image1.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customXml" Target="../ink/ink23.xml"/><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customXml" Target="../ink/ink25.xml"/><Relationship Id="rId20" Type="http://schemas.openxmlformats.org/officeDocument/2006/relationships/customXml" Target="../ink/ink27.xml"/><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customXml" Target="../ink/ink20.xml"/><Relationship Id="rId11" Type="http://schemas.openxmlformats.org/officeDocument/2006/relationships/image" Target="../media/image24.png"/><Relationship Id="rId24" Type="http://schemas.openxmlformats.org/officeDocument/2006/relationships/customXml" Target="../ink/ink29.xml"/><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31.xml"/><Relationship Id="rId10" Type="http://schemas.openxmlformats.org/officeDocument/2006/relationships/customXml" Target="../ink/ink22.xml"/><Relationship Id="rId19" Type="http://schemas.openxmlformats.org/officeDocument/2006/relationships/image" Target="../media/image28.png"/><Relationship Id="rId31" Type="http://schemas.openxmlformats.org/officeDocument/2006/relationships/image" Target="../media/image20.png"/><Relationship Id="rId4" Type="http://schemas.openxmlformats.org/officeDocument/2006/relationships/customXml" Target="../ink/ink19.xml"/><Relationship Id="rId9" Type="http://schemas.openxmlformats.org/officeDocument/2006/relationships/image" Target="../media/image23.png"/><Relationship Id="rId14" Type="http://schemas.openxmlformats.org/officeDocument/2006/relationships/customXml" Target="../ink/ink24.xml"/><Relationship Id="rId22" Type="http://schemas.openxmlformats.org/officeDocument/2006/relationships/customXml" Target="../ink/ink28.xml"/><Relationship Id="rId27" Type="http://schemas.openxmlformats.org/officeDocument/2006/relationships/image" Target="../media/image32.png"/><Relationship Id="rId30"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4.png"/><Relationship Id="rId7" Type="http://schemas.openxmlformats.org/officeDocument/2006/relationships/image" Target="../media/image131.gif"/><Relationship Id="rId12"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127.png"/><Relationship Id="rId5" Type="http://schemas.openxmlformats.org/officeDocument/2006/relationships/image" Target="../media/image129.png"/><Relationship Id="rId10" Type="http://schemas.openxmlformats.org/officeDocument/2006/relationships/image" Target="../media/image65.png"/><Relationship Id="rId4" Type="http://schemas.openxmlformats.org/officeDocument/2006/relationships/image" Target="../media/image18.png"/><Relationship Id="rId9" Type="http://schemas.openxmlformats.org/officeDocument/2006/relationships/image" Target="../media/image133.pn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8.png"/><Relationship Id="rId7"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138.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29.png"/><Relationship Id="rId9" Type="http://schemas.openxmlformats.org/officeDocument/2006/relationships/image" Target="../media/image136.jpeg"/></Relationships>
</file>

<file path=ppt/slides/_rels/slide32.xml.rels><?xml version="1.0" encoding="UTF-8" standalone="yes"?>
<Relationships xmlns="http://schemas.openxmlformats.org/package/2006/relationships"><Relationship Id="rId13" Type="http://schemas.openxmlformats.org/officeDocument/2006/relationships/customXml" Target="../ink/ink111.xml"/><Relationship Id="rId18" Type="http://schemas.openxmlformats.org/officeDocument/2006/relationships/image" Target="../media/image24.png"/><Relationship Id="rId26" Type="http://schemas.openxmlformats.org/officeDocument/2006/relationships/image" Target="../media/image28.png"/><Relationship Id="rId39" Type="http://schemas.openxmlformats.org/officeDocument/2006/relationships/customXml" Target="../ink/ink124.xml"/><Relationship Id="rId21" Type="http://schemas.openxmlformats.org/officeDocument/2006/relationships/customXml" Target="../ink/ink115.xml"/><Relationship Id="rId34" Type="http://schemas.openxmlformats.org/officeDocument/2006/relationships/image" Target="../media/image32.png"/><Relationship Id="rId42" Type="http://schemas.openxmlformats.org/officeDocument/2006/relationships/image" Target="../media/image144.png"/><Relationship Id="rId47" Type="http://schemas.openxmlformats.org/officeDocument/2006/relationships/customXml" Target="../ink/ink127.xml"/><Relationship Id="rId50" Type="http://schemas.openxmlformats.org/officeDocument/2006/relationships/customXml" Target="../ink/ink130.xml"/><Relationship Id="rId55" Type="http://schemas.openxmlformats.org/officeDocument/2006/relationships/image" Target="../media/image68.png"/><Relationship Id="rId7" Type="http://schemas.openxmlformats.org/officeDocument/2006/relationships/customXml" Target="../ink/ink108.xml"/><Relationship Id="rId2" Type="http://schemas.openxmlformats.org/officeDocument/2006/relationships/notesSlide" Target="../notesSlides/notesSlide18.xml"/><Relationship Id="rId16" Type="http://schemas.openxmlformats.org/officeDocument/2006/relationships/image" Target="../media/image23.png"/><Relationship Id="rId29" Type="http://schemas.openxmlformats.org/officeDocument/2006/relationships/customXml" Target="../ink/ink119.xml"/><Relationship Id="rId11" Type="http://schemas.openxmlformats.org/officeDocument/2006/relationships/customXml" Target="../ink/ink110.xml"/><Relationship Id="rId24" Type="http://schemas.openxmlformats.org/officeDocument/2006/relationships/image" Target="../media/image27.png"/><Relationship Id="rId32" Type="http://schemas.openxmlformats.org/officeDocument/2006/relationships/image" Target="../media/image31.png"/><Relationship Id="rId37" Type="http://schemas.openxmlformats.org/officeDocument/2006/relationships/customXml" Target="../ink/ink123.xml"/><Relationship Id="rId40" Type="http://schemas.openxmlformats.org/officeDocument/2006/relationships/image" Target="../media/image143.png"/><Relationship Id="rId45" Type="http://schemas.openxmlformats.org/officeDocument/2006/relationships/customXml" Target="../ink/ink126.xml"/><Relationship Id="rId53" Type="http://schemas.openxmlformats.org/officeDocument/2006/relationships/image" Target="../media/image148.png"/><Relationship Id="rId5" Type="http://schemas.openxmlformats.org/officeDocument/2006/relationships/customXml" Target="../ink/ink107.xml"/><Relationship Id="rId10" Type="http://schemas.openxmlformats.org/officeDocument/2006/relationships/image" Target="../media/image1.png"/><Relationship Id="rId19" Type="http://schemas.openxmlformats.org/officeDocument/2006/relationships/customXml" Target="../ink/ink114.xml"/><Relationship Id="rId31" Type="http://schemas.openxmlformats.org/officeDocument/2006/relationships/customXml" Target="../ink/ink120.xml"/><Relationship Id="rId44" Type="http://schemas.openxmlformats.org/officeDocument/2006/relationships/image" Target="../media/image139.png"/><Relationship Id="rId52" Type="http://schemas.openxmlformats.org/officeDocument/2006/relationships/image" Target="../media/image147.png"/><Relationship Id="rId4" Type="http://schemas.openxmlformats.org/officeDocument/2006/relationships/image" Target="../media/image140.png"/><Relationship Id="rId9" Type="http://schemas.openxmlformats.org/officeDocument/2006/relationships/customXml" Target="../ink/ink109.xml"/><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customXml" Target="../ink/ink118.xml"/><Relationship Id="rId30" Type="http://schemas.openxmlformats.org/officeDocument/2006/relationships/image" Target="../media/image30.png"/><Relationship Id="rId35" Type="http://schemas.openxmlformats.org/officeDocument/2006/relationships/customXml" Target="../ink/ink122.xml"/><Relationship Id="rId43" Type="http://schemas.openxmlformats.org/officeDocument/2006/relationships/image" Target="../media/image14.png"/><Relationship Id="rId48" Type="http://schemas.openxmlformats.org/officeDocument/2006/relationships/customXml" Target="../ink/ink128.xml"/><Relationship Id="rId8" Type="http://schemas.openxmlformats.org/officeDocument/2006/relationships/image" Target="../media/image141.png"/><Relationship Id="rId51" Type="http://schemas.openxmlformats.org/officeDocument/2006/relationships/image" Target="../media/image145.png"/><Relationship Id="rId3" Type="http://schemas.openxmlformats.org/officeDocument/2006/relationships/customXml" Target="../ink/ink106.xml"/><Relationship Id="rId12" Type="http://schemas.openxmlformats.org/officeDocument/2006/relationships/image" Target="../media/image21.png"/><Relationship Id="rId17" Type="http://schemas.openxmlformats.org/officeDocument/2006/relationships/customXml" Target="../ink/ink113.xml"/><Relationship Id="rId25" Type="http://schemas.openxmlformats.org/officeDocument/2006/relationships/customXml" Target="../ink/ink117.xml"/><Relationship Id="rId33" Type="http://schemas.openxmlformats.org/officeDocument/2006/relationships/customXml" Target="../ink/ink121.xml"/><Relationship Id="rId38" Type="http://schemas.openxmlformats.org/officeDocument/2006/relationships/image" Target="../media/image142.png"/><Relationship Id="rId46" Type="http://schemas.openxmlformats.org/officeDocument/2006/relationships/image" Target="../media/image146.png"/><Relationship Id="rId20" Type="http://schemas.openxmlformats.org/officeDocument/2006/relationships/image" Target="../media/image25.png"/><Relationship Id="rId41" Type="http://schemas.openxmlformats.org/officeDocument/2006/relationships/customXml" Target="../ink/ink125.xml"/><Relationship Id="rId54"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8.png"/><Relationship Id="rId15" Type="http://schemas.openxmlformats.org/officeDocument/2006/relationships/customXml" Target="../ink/ink112.xml"/><Relationship Id="rId23" Type="http://schemas.openxmlformats.org/officeDocument/2006/relationships/customXml" Target="../ink/ink116.xml"/><Relationship Id="rId28" Type="http://schemas.openxmlformats.org/officeDocument/2006/relationships/image" Target="../media/image29.png"/><Relationship Id="rId36" Type="http://schemas.openxmlformats.org/officeDocument/2006/relationships/image" Target="../media/image33.png"/><Relationship Id="rId49" Type="http://schemas.openxmlformats.org/officeDocument/2006/relationships/customXml" Target="../ink/ink129.xml"/></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49.png"/><Relationship Id="rId5" Type="http://schemas.openxmlformats.org/officeDocument/2006/relationships/image" Target="../media/image152.png"/><Relationship Id="rId10" Type="http://schemas.openxmlformats.org/officeDocument/2006/relationships/image" Target="../media/image148.png"/><Relationship Id="rId4" Type="http://schemas.openxmlformats.org/officeDocument/2006/relationships/image" Target="../media/image151.png"/><Relationship Id="rId9"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customXml" Target="../ink/ink131.xml"/><Relationship Id="rId4" Type="http://schemas.openxmlformats.org/officeDocument/2006/relationships/image" Target="../media/image18.png"/><Relationship Id="rId9" Type="http://schemas.openxmlformats.org/officeDocument/2006/relationships/image" Target="../media/image149.png"/></Relationships>
</file>

<file path=ppt/slides/_rels/slide3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156.png"/><Relationship Id="rId12"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61.png"/><Relationship Id="rId5" Type="http://schemas.openxmlformats.org/officeDocument/2006/relationships/image" Target="../media/image148.png"/><Relationship Id="rId10" Type="http://schemas.openxmlformats.org/officeDocument/2006/relationships/image" Target="../media/image160.png"/><Relationship Id="rId4" Type="http://schemas.openxmlformats.org/officeDocument/2006/relationships/image" Target="../media/image147.png"/><Relationship Id="rId9" Type="http://schemas.openxmlformats.org/officeDocument/2006/relationships/image" Target="../media/image159.png"/></Relationships>
</file>

<file path=ppt/slides/_rels/slide36.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customXml" Target="../ink/ink139.xml"/><Relationship Id="rId26" Type="http://schemas.openxmlformats.org/officeDocument/2006/relationships/customXml" Target="../ink/ink143.xml"/><Relationship Id="rId3" Type="http://schemas.openxmlformats.org/officeDocument/2006/relationships/image" Target="../media/image1.png"/><Relationship Id="rId21" Type="http://schemas.openxmlformats.org/officeDocument/2006/relationships/image" Target="../media/image29.png"/><Relationship Id="rId34" Type="http://schemas.openxmlformats.org/officeDocument/2006/relationships/image" Target="../media/image162.png"/><Relationship Id="rId7" Type="http://schemas.openxmlformats.org/officeDocument/2006/relationships/image" Target="../media/image22.png"/><Relationship Id="rId12" Type="http://schemas.openxmlformats.org/officeDocument/2006/relationships/customXml" Target="../ink/ink136.xml"/><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image" Target="../media/image149.png"/><Relationship Id="rId2" Type="http://schemas.openxmlformats.org/officeDocument/2006/relationships/notesSlide" Target="../notesSlides/notesSlide21.xml"/><Relationship Id="rId16" Type="http://schemas.openxmlformats.org/officeDocument/2006/relationships/customXml" Target="../ink/ink138.xml"/><Relationship Id="rId20" Type="http://schemas.openxmlformats.org/officeDocument/2006/relationships/customXml" Target="../ink/ink140.xml"/><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customXml" Target="../ink/ink133.xml"/><Relationship Id="rId11" Type="http://schemas.openxmlformats.org/officeDocument/2006/relationships/image" Target="../media/image24.png"/><Relationship Id="rId24" Type="http://schemas.openxmlformats.org/officeDocument/2006/relationships/customXml" Target="../ink/ink142.xml"/><Relationship Id="rId32" Type="http://schemas.openxmlformats.org/officeDocument/2006/relationships/image" Target="../media/image163.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144.xml"/><Relationship Id="rId10" Type="http://schemas.openxmlformats.org/officeDocument/2006/relationships/customXml" Target="../ink/ink135.xml"/><Relationship Id="rId19" Type="http://schemas.openxmlformats.org/officeDocument/2006/relationships/image" Target="../media/image28.png"/><Relationship Id="rId31" Type="http://schemas.openxmlformats.org/officeDocument/2006/relationships/customXml" Target="../ink/ink145.xml"/><Relationship Id="rId4" Type="http://schemas.openxmlformats.org/officeDocument/2006/relationships/customXml" Target="../ink/ink132.xml"/><Relationship Id="rId9" Type="http://schemas.openxmlformats.org/officeDocument/2006/relationships/image" Target="../media/image23.png"/><Relationship Id="rId14" Type="http://schemas.openxmlformats.org/officeDocument/2006/relationships/customXml" Target="../ink/ink137.xml"/><Relationship Id="rId22" Type="http://schemas.openxmlformats.org/officeDocument/2006/relationships/customXml" Target="../ink/ink141.xml"/><Relationship Id="rId27" Type="http://schemas.openxmlformats.org/officeDocument/2006/relationships/image" Target="../media/image32.png"/><Relationship Id="rId30" Type="http://schemas.openxmlformats.org/officeDocument/2006/relationships/image" Target="../media/image14.png"/><Relationship Id="rId8" Type="http://schemas.openxmlformats.org/officeDocument/2006/relationships/customXml" Target="../ink/ink134.xml"/></Relationships>
</file>

<file path=ppt/slides/_rels/slide3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8.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69.png"/><Relationship Id="rId5" Type="http://schemas.openxmlformats.org/officeDocument/2006/relationships/image" Target="../media/image164.png"/><Relationship Id="rId10" Type="http://schemas.openxmlformats.org/officeDocument/2006/relationships/image" Target="../media/image168.png"/><Relationship Id="rId4" Type="http://schemas.openxmlformats.org/officeDocument/2006/relationships/image" Target="../media/image129.png"/><Relationship Id="rId9" Type="http://schemas.openxmlformats.org/officeDocument/2006/relationships/image" Target="../media/image167.png"/></Relationships>
</file>

<file path=ppt/slides/_rels/slide3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49.png"/><Relationship Id="rId7" Type="http://schemas.openxmlformats.org/officeDocument/2006/relationships/customXml" Target="../ink/ink146.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5.png"/></Relationships>
</file>

<file path=ppt/slides/_rels/slide39.xml.rels><?xml version="1.0" encoding="UTF-8" standalone="yes"?>
<Relationships xmlns="http://schemas.openxmlformats.org/package/2006/relationships"><Relationship Id="rId13" Type="http://schemas.openxmlformats.org/officeDocument/2006/relationships/customXml" Target="../ink/ink151.xml"/><Relationship Id="rId18" Type="http://schemas.openxmlformats.org/officeDocument/2006/relationships/image" Target="../media/image185.png"/><Relationship Id="rId26" Type="http://schemas.openxmlformats.org/officeDocument/2006/relationships/image" Target="../media/image189.png"/><Relationship Id="rId39" Type="http://schemas.openxmlformats.org/officeDocument/2006/relationships/image" Target="../media/image196.png"/><Relationship Id="rId21" Type="http://schemas.openxmlformats.org/officeDocument/2006/relationships/customXml" Target="../ink/ink155.xml"/><Relationship Id="rId34" Type="http://schemas.openxmlformats.org/officeDocument/2006/relationships/customXml" Target="../ink/ink160.xml"/><Relationship Id="rId42" Type="http://schemas.openxmlformats.org/officeDocument/2006/relationships/customXml" Target="../ink/ink164.xml"/><Relationship Id="rId47" Type="http://schemas.openxmlformats.org/officeDocument/2006/relationships/image" Target="../media/image191.png"/><Relationship Id="rId7" Type="http://schemas.openxmlformats.org/officeDocument/2006/relationships/customXml" Target="../ink/ink148.xml"/><Relationship Id="rId2" Type="http://schemas.openxmlformats.org/officeDocument/2006/relationships/notesSlide" Target="../notesSlides/notesSlide22.xml"/><Relationship Id="rId16" Type="http://schemas.openxmlformats.org/officeDocument/2006/relationships/image" Target="../media/image184.png"/><Relationship Id="rId29" Type="http://schemas.openxmlformats.org/officeDocument/2006/relationships/image" Target="../media/image178.emf"/><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customXml" Target="../ink/ink150.xml"/><Relationship Id="rId24" Type="http://schemas.openxmlformats.org/officeDocument/2006/relationships/image" Target="../media/image188.png"/><Relationship Id="rId32" Type="http://schemas.openxmlformats.org/officeDocument/2006/relationships/customXml" Target="../ink/ink159.xml"/><Relationship Id="rId37" Type="http://schemas.openxmlformats.org/officeDocument/2006/relationships/image" Target="../media/image195.png"/><Relationship Id="rId40" Type="http://schemas.openxmlformats.org/officeDocument/2006/relationships/customXml" Target="../ink/ink163.xml"/><Relationship Id="rId45" Type="http://schemas.openxmlformats.org/officeDocument/2006/relationships/image" Target="../media/image198.png"/><Relationship Id="rId5" Type="http://schemas.openxmlformats.org/officeDocument/2006/relationships/customXml" Target="../ink/ink147.xml"/><Relationship Id="rId15" Type="http://schemas.openxmlformats.org/officeDocument/2006/relationships/customXml" Target="../ink/ink152.xml"/><Relationship Id="rId23" Type="http://schemas.openxmlformats.org/officeDocument/2006/relationships/customXml" Target="../ink/ink156.xml"/><Relationship Id="rId28" Type="http://schemas.openxmlformats.org/officeDocument/2006/relationships/image" Target="../media/image190.png"/><Relationship Id="rId36" Type="http://schemas.openxmlformats.org/officeDocument/2006/relationships/customXml" Target="../ink/ink161.xml"/><Relationship Id="rId10" Type="http://schemas.openxmlformats.org/officeDocument/2006/relationships/image" Target="../media/image181.png"/><Relationship Id="rId19" Type="http://schemas.openxmlformats.org/officeDocument/2006/relationships/customXml" Target="../ink/ink154.xml"/><Relationship Id="rId31" Type="http://schemas.openxmlformats.org/officeDocument/2006/relationships/image" Target="../media/image179.emf"/><Relationship Id="rId44" Type="http://schemas.openxmlformats.org/officeDocument/2006/relationships/customXml" Target="../ink/ink165.xml"/><Relationship Id="rId4" Type="http://schemas.openxmlformats.org/officeDocument/2006/relationships/image" Target="../media/image177.png"/><Relationship Id="rId9" Type="http://schemas.openxmlformats.org/officeDocument/2006/relationships/customXml" Target="../ink/ink149.xml"/><Relationship Id="rId14" Type="http://schemas.openxmlformats.org/officeDocument/2006/relationships/image" Target="../media/image183.png"/><Relationship Id="rId22" Type="http://schemas.openxmlformats.org/officeDocument/2006/relationships/image" Target="../media/image187.png"/><Relationship Id="rId27" Type="http://schemas.openxmlformats.org/officeDocument/2006/relationships/customXml" Target="../ink/ink158.xml"/><Relationship Id="rId30" Type="http://schemas.openxmlformats.org/officeDocument/2006/relationships/image" Target="../media/image45.png"/><Relationship Id="rId35" Type="http://schemas.openxmlformats.org/officeDocument/2006/relationships/image" Target="../media/image194.png"/><Relationship Id="rId43" Type="http://schemas.openxmlformats.org/officeDocument/2006/relationships/image" Target="../media/image8.png"/><Relationship Id="rId8" Type="http://schemas.openxmlformats.org/officeDocument/2006/relationships/image" Target="../media/image180.png"/><Relationship Id="rId3" Type="http://schemas.openxmlformats.org/officeDocument/2006/relationships/image" Target="../media/image1.png"/><Relationship Id="rId12" Type="http://schemas.openxmlformats.org/officeDocument/2006/relationships/image" Target="../media/image182.png"/><Relationship Id="rId17" Type="http://schemas.openxmlformats.org/officeDocument/2006/relationships/customXml" Target="../ink/ink153.xml"/><Relationship Id="rId25" Type="http://schemas.openxmlformats.org/officeDocument/2006/relationships/customXml" Target="../ink/ink157.xml"/><Relationship Id="rId33" Type="http://schemas.openxmlformats.org/officeDocument/2006/relationships/image" Target="../media/image193.png"/><Relationship Id="rId38" Type="http://schemas.openxmlformats.org/officeDocument/2006/relationships/customXml" Target="../ink/ink162.xml"/><Relationship Id="rId46" Type="http://schemas.openxmlformats.org/officeDocument/2006/relationships/image" Target="../media/image14.png"/><Relationship Id="rId20" Type="http://schemas.openxmlformats.org/officeDocument/2006/relationships/image" Target="../media/image186.png"/><Relationship Id="rId41" Type="http://schemas.openxmlformats.org/officeDocument/2006/relationships/image" Target="../media/image19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19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customXml" Target="../ink/ink16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33.xml"/><Relationship Id="rId1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46.png"/><Relationship Id="rId17" Type="http://schemas.openxmlformats.org/officeDocument/2006/relationships/customXml" Target="../ink/ink35.xml"/><Relationship Id="rId2" Type="http://schemas.openxmlformats.org/officeDocument/2006/relationships/notesSlide" Target="../notesSlides/notesSlide5.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customXml" Target="../ink/ink32.xml"/><Relationship Id="rId5" Type="http://schemas.openxmlformats.org/officeDocument/2006/relationships/image" Target="../media/image40.emf"/><Relationship Id="rId15" Type="http://schemas.openxmlformats.org/officeDocument/2006/relationships/customXml" Target="../ink/ink34.xml"/><Relationship Id="rId10" Type="http://schemas.openxmlformats.org/officeDocument/2006/relationships/image" Target="../media/image44.emf"/><Relationship Id="rId19" Type="http://schemas.openxmlformats.org/officeDocument/2006/relationships/image" Target="../media/image45.png"/><Relationship Id="rId4" Type="http://schemas.openxmlformats.org/officeDocument/2006/relationships/image" Target="../media/image39.emf"/><Relationship Id="rId9" Type="http://schemas.openxmlformats.org/officeDocument/2006/relationships/image" Target="../media/image43.emf"/><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dessin, capture d’écran, art&#10;&#10;Description générée automatiquement">
            <a:extLst>
              <a:ext uri="{FF2B5EF4-FFF2-40B4-BE49-F238E27FC236}">
                <a16:creationId xmlns:a16="http://schemas.microsoft.com/office/drawing/2014/main" id="{F1AAE88D-BD41-E460-B9ED-190E9F6643C5}"/>
              </a:ext>
            </a:extLst>
          </p:cNvPr>
          <p:cNvPicPr>
            <a:picLocks noChangeAspect="1"/>
          </p:cNvPicPr>
          <p:nvPr/>
        </p:nvPicPr>
        <p:blipFill>
          <a:blip r:embed="rId3"/>
          <a:stretch>
            <a:fillRect/>
          </a:stretch>
        </p:blipFill>
        <p:spPr>
          <a:xfrm>
            <a:off x="67988" y="141886"/>
            <a:ext cx="12195427" cy="6678720"/>
          </a:xfrm>
          <a:prstGeom prst="rect">
            <a:avLst/>
          </a:prstGeom>
        </p:spPr>
      </p:pic>
      <p:pic>
        <p:nvPicPr>
          <p:cNvPr id="11" name="Image 10">
            <a:extLst>
              <a:ext uri="{FF2B5EF4-FFF2-40B4-BE49-F238E27FC236}">
                <a16:creationId xmlns:a16="http://schemas.microsoft.com/office/drawing/2014/main" id="{AB50DA5E-3C0C-EA63-4125-83A928CD7E08}"/>
              </a:ext>
            </a:extLst>
          </p:cNvPr>
          <p:cNvPicPr>
            <a:picLocks noChangeAspect="1"/>
          </p:cNvPicPr>
          <p:nvPr/>
        </p:nvPicPr>
        <p:blipFill>
          <a:blip r:embed="rId4"/>
          <a:stretch>
            <a:fillRect/>
          </a:stretch>
        </p:blipFill>
        <p:spPr>
          <a:xfrm>
            <a:off x="1714967" y="8350534"/>
            <a:ext cx="6502463" cy="801535"/>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Encre 1">
                <a:extLst>
                  <a:ext uri="{FF2B5EF4-FFF2-40B4-BE49-F238E27FC236}">
                    <a16:creationId xmlns:a16="http://schemas.microsoft.com/office/drawing/2014/main" id="{247B7463-67A8-9291-6AEF-5FBB947EBF18}"/>
                  </a:ext>
                </a:extLst>
              </p14:cNvPr>
              <p14:cNvContentPartPr/>
              <p14:nvPr/>
            </p14:nvContentPartPr>
            <p14:xfrm>
              <a:off x="2275384" y="1425258"/>
              <a:ext cx="2384640" cy="3751920"/>
            </p14:xfrm>
          </p:contentPart>
        </mc:Choice>
        <mc:Fallback xmlns="">
          <p:pic>
            <p:nvPicPr>
              <p:cNvPr id="2" name="Encre 1">
                <a:extLst>
                  <a:ext uri="{FF2B5EF4-FFF2-40B4-BE49-F238E27FC236}">
                    <a16:creationId xmlns:a16="http://schemas.microsoft.com/office/drawing/2014/main" id="{247B7463-67A8-9291-6AEF-5FBB947EBF18}"/>
                  </a:ext>
                </a:extLst>
              </p:cNvPr>
              <p:cNvPicPr/>
              <p:nvPr/>
            </p:nvPicPr>
            <p:blipFill>
              <a:blip r:embed="rId6"/>
              <a:stretch>
                <a:fillRect/>
              </a:stretch>
            </p:blipFill>
            <p:spPr>
              <a:xfrm>
                <a:off x="2212384" y="1362258"/>
                <a:ext cx="2510280" cy="387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33209633-2155-FEE7-485F-B4510A836746}"/>
                  </a:ext>
                </a:extLst>
              </p14:cNvPr>
              <p14:cNvContentPartPr/>
              <p14:nvPr/>
            </p14:nvContentPartPr>
            <p14:xfrm>
              <a:off x="6661264" y="5901498"/>
              <a:ext cx="689760" cy="225000"/>
            </p14:xfrm>
          </p:contentPart>
        </mc:Choice>
        <mc:Fallback xmlns="">
          <p:pic>
            <p:nvPicPr>
              <p:cNvPr id="4" name="Encre 3">
                <a:extLst>
                  <a:ext uri="{FF2B5EF4-FFF2-40B4-BE49-F238E27FC236}">
                    <a16:creationId xmlns:a16="http://schemas.microsoft.com/office/drawing/2014/main" id="{33209633-2155-FEE7-485F-B4510A836746}"/>
                  </a:ext>
                </a:extLst>
              </p:cNvPr>
              <p:cNvPicPr/>
              <p:nvPr/>
            </p:nvPicPr>
            <p:blipFill>
              <a:blip r:embed="rId8"/>
              <a:stretch>
                <a:fillRect/>
              </a:stretch>
            </p:blipFill>
            <p:spPr>
              <a:xfrm>
                <a:off x="6598264" y="5838498"/>
                <a:ext cx="81540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Encre 4">
                <a:extLst>
                  <a:ext uri="{FF2B5EF4-FFF2-40B4-BE49-F238E27FC236}">
                    <a16:creationId xmlns:a16="http://schemas.microsoft.com/office/drawing/2014/main" id="{B351A09F-E4FB-FADA-842E-8CB98A201CCF}"/>
                  </a:ext>
                </a:extLst>
              </p14:cNvPr>
              <p14:cNvContentPartPr/>
              <p14:nvPr/>
            </p14:nvContentPartPr>
            <p14:xfrm>
              <a:off x="9331744" y="4375818"/>
              <a:ext cx="527400" cy="898200"/>
            </p14:xfrm>
          </p:contentPart>
        </mc:Choice>
        <mc:Fallback xmlns="">
          <p:pic>
            <p:nvPicPr>
              <p:cNvPr id="5" name="Encre 4">
                <a:extLst>
                  <a:ext uri="{FF2B5EF4-FFF2-40B4-BE49-F238E27FC236}">
                    <a16:creationId xmlns:a16="http://schemas.microsoft.com/office/drawing/2014/main" id="{B351A09F-E4FB-FADA-842E-8CB98A201CCF}"/>
                  </a:ext>
                </a:extLst>
              </p:cNvPr>
              <p:cNvPicPr/>
              <p:nvPr/>
            </p:nvPicPr>
            <p:blipFill>
              <a:blip r:embed="rId10"/>
              <a:stretch>
                <a:fillRect/>
              </a:stretch>
            </p:blipFill>
            <p:spPr>
              <a:xfrm>
                <a:off x="9268787" y="4312793"/>
                <a:ext cx="652954" cy="102389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Encre 5">
                <a:extLst>
                  <a:ext uri="{FF2B5EF4-FFF2-40B4-BE49-F238E27FC236}">
                    <a16:creationId xmlns:a16="http://schemas.microsoft.com/office/drawing/2014/main" id="{11F15543-B9E8-8703-F4E2-6C27A90763B5}"/>
                  </a:ext>
                </a:extLst>
              </p14:cNvPr>
              <p14:cNvContentPartPr/>
              <p14:nvPr/>
            </p14:nvContentPartPr>
            <p14:xfrm>
              <a:off x="8230864" y="1247058"/>
              <a:ext cx="1150920" cy="889560"/>
            </p14:xfrm>
          </p:contentPart>
        </mc:Choice>
        <mc:Fallback xmlns="">
          <p:pic>
            <p:nvPicPr>
              <p:cNvPr id="6" name="Encre 5">
                <a:extLst>
                  <a:ext uri="{FF2B5EF4-FFF2-40B4-BE49-F238E27FC236}">
                    <a16:creationId xmlns:a16="http://schemas.microsoft.com/office/drawing/2014/main" id="{11F15543-B9E8-8703-F4E2-6C27A90763B5}"/>
                  </a:ext>
                </a:extLst>
              </p:cNvPr>
              <p:cNvPicPr/>
              <p:nvPr/>
            </p:nvPicPr>
            <p:blipFill>
              <a:blip r:embed="rId12"/>
              <a:stretch>
                <a:fillRect/>
              </a:stretch>
            </p:blipFill>
            <p:spPr>
              <a:xfrm>
                <a:off x="8167844" y="1184058"/>
                <a:ext cx="1276599" cy="1015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Encre 13">
                <a:extLst>
                  <a:ext uri="{FF2B5EF4-FFF2-40B4-BE49-F238E27FC236}">
                    <a16:creationId xmlns:a16="http://schemas.microsoft.com/office/drawing/2014/main" id="{36A209B2-4BDA-53F7-450B-2565EC8CB6D6}"/>
                  </a:ext>
                </a:extLst>
              </p14:cNvPr>
              <p14:cNvContentPartPr/>
              <p14:nvPr/>
            </p14:nvContentPartPr>
            <p14:xfrm>
              <a:off x="3883108" y="1359064"/>
              <a:ext cx="914760" cy="475560"/>
            </p14:xfrm>
          </p:contentPart>
        </mc:Choice>
        <mc:Fallback xmlns="">
          <p:pic>
            <p:nvPicPr>
              <p:cNvPr id="14" name="Encre 13">
                <a:extLst>
                  <a:ext uri="{FF2B5EF4-FFF2-40B4-BE49-F238E27FC236}">
                    <a16:creationId xmlns:a16="http://schemas.microsoft.com/office/drawing/2014/main" id="{36A209B2-4BDA-53F7-450B-2565EC8CB6D6}"/>
                  </a:ext>
                </a:extLst>
              </p:cNvPr>
              <p:cNvPicPr/>
              <p:nvPr/>
            </p:nvPicPr>
            <p:blipFill>
              <a:blip r:embed="rId14"/>
              <a:stretch>
                <a:fillRect/>
              </a:stretch>
            </p:blipFill>
            <p:spPr>
              <a:xfrm>
                <a:off x="3820083" y="1296016"/>
                <a:ext cx="1040449" cy="60129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B2339EF3-81A5-81B3-B94B-4FB8DED40E67}"/>
                  </a:ext>
                </a:extLst>
              </p14:cNvPr>
              <p14:cNvContentPartPr/>
              <p14:nvPr/>
            </p14:nvContentPartPr>
            <p14:xfrm>
              <a:off x="9349207" y="4975937"/>
              <a:ext cx="360" cy="360"/>
            </p14:xfrm>
          </p:contentPart>
        </mc:Choice>
        <mc:Fallback xmlns="">
          <p:pic>
            <p:nvPicPr>
              <p:cNvPr id="17" name="Encre 16">
                <a:extLst>
                  <a:ext uri="{FF2B5EF4-FFF2-40B4-BE49-F238E27FC236}">
                    <a16:creationId xmlns:a16="http://schemas.microsoft.com/office/drawing/2014/main" id="{B2339EF3-81A5-81B3-B94B-4FB8DED40E67}"/>
                  </a:ext>
                </a:extLst>
              </p:cNvPr>
              <p:cNvPicPr/>
              <p:nvPr/>
            </p:nvPicPr>
            <p:blipFill>
              <a:blip r:embed="rId16"/>
              <a:stretch>
                <a:fillRect/>
              </a:stretch>
            </p:blipFill>
            <p:spPr>
              <a:xfrm>
                <a:off x="9286207" y="491293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Encre 21">
                <a:extLst>
                  <a:ext uri="{FF2B5EF4-FFF2-40B4-BE49-F238E27FC236}">
                    <a16:creationId xmlns:a16="http://schemas.microsoft.com/office/drawing/2014/main" id="{1A1E63EB-1F47-B8EE-5354-326846712D87}"/>
                  </a:ext>
                </a:extLst>
              </p14:cNvPr>
              <p14:cNvContentPartPr/>
              <p14:nvPr/>
            </p14:nvContentPartPr>
            <p14:xfrm>
              <a:off x="9294487" y="4987097"/>
              <a:ext cx="360" cy="360"/>
            </p14:xfrm>
          </p:contentPart>
        </mc:Choice>
        <mc:Fallback xmlns="">
          <p:pic>
            <p:nvPicPr>
              <p:cNvPr id="22" name="Encre 21">
                <a:extLst>
                  <a:ext uri="{FF2B5EF4-FFF2-40B4-BE49-F238E27FC236}">
                    <a16:creationId xmlns:a16="http://schemas.microsoft.com/office/drawing/2014/main" id="{1A1E63EB-1F47-B8EE-5354-326846712D87}"/>
                  </a:ext>
                </a:extLst>
              </p:cNvPr>
              <p:cNvPicPr/>
              <p:nvPr/>
            </p:nvPicPr>
            <p:blipFill>
              <a:blip r:embed="rId16"/>
              <a:stretch>
                <a:fillRect/>
              </a:stretch>
            </p:blipFill>
            <p:spPr>
              <a:xfrm>
                <a:off x="9231487" y="492409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Encre 27">
                <a:extLst>
                  <a:ext uri="{FF2B5EF4-FFF2-40B4-BE49-F238E27FC236}">
                    <a16:creationId xmlns:a16="http://schemas.microsoft.com/office/drawing/2014/main" id="{004CDF55-B364-5437-966C-D110A6FD4C1F}"/>
                  </a:ext>
                </a:extLst>
              </p14:cNvPr>
              <p14:cNvContentPartPr/>
              <p14:nvPr/>
            </p14:nvContentPartPr>
            <p14:xfrm>
              <a:off x="4686487" y="1508057"/>
              <a:ext cx="360" cy="360"/>
            </p14:xfrm>
          </p:contentPart>
        </mc:Choice>
        <mc:Fallback xmlns="">
          <p:pic>
            <p:nvPicPr>
              <p:cNvPr id="28" name="Encre 27">
                <a:extLst>
                  <a:ext uri="{FF2B5EF4-FFF2-40B4-BE49-F238E27FC236}">
                    <a16:creationId xmlns:a16="http://schemas.microsoft.com/office/drawing/2014/main" id="{004CDF55-B364-5437-966C-D110A6FD4C1F}"/>
                  </a:ext>
                </a:extLst>
              </p:cNvPr>
              <p:cNvPicPr/>
              <p:nvPr/>
            </p:nvPicPr>
            <p:blipFill>
              <a:blip r:embed="rId16"/>
              <a:stretch>
                <a:fillRect/>
              </a:stretch>
            </p:blipFill>
            <p:spPr>
              <a:xfrm>
                <a:off x="4623487" y="1445057"/>
                <a:ext cx="126000" cy="126000"/>
              </a:xfrm>
              <a:prstGeom prst="rect">
                <a:avLst/>
              </a:prstGeom>
            </p:spPr>
          </p:pic>
        </mc:Fallback>
      </mc:AlternateContent>
      <p:grpSp>
        <p:nvGrpSpPr>
          <p:cNvPr id="31" name="Groupe 30">
            <a:extLst>
              <a:ext uri="{FF2B5EF4-FFF2-40B4-BE49-F238E27FC236}">
                <a16:creationId xmlns:a16="http://schemas.microsoft.com/office/drawing/2014/main" id="{32AF5702-7D38-69B3-D0FE-65471E3D9CB5}"/>
              </a:ext>
            </a:extLst>
          </p:cNvPr>
          <p:cNvGrpSpPr/>
          <p:nvPr/>
        </p:nvGrpSpPr>
        <p:grpSpPr>
          <a:xfrm>
            <a:off x="8089927" y="1243817"/>
            <a:ext cx="1188720" cy="950040"/>
            <a:chOff x="8089927" y="1243817"/>
            <a:chExt cx="1188720" cy="950040"/>
          </a:xfrm>
        </p:grpSpPr>
        <mc:AlternateContent xmlns:mc="http://schemas.openxmlformats.org/markup-compatibility/2006" xmlns:p14="http://schemas.microsoft.com/office/powerpoint/2010/main">
          <mc:Choice Requires="p14">
            <p:contentPart p14:bwMode="auto" r:id="rId19">
              <p14:nvContentPartPr>
                <p14:cNvPr id="20" name="Encre 19">
                  <a:extLst>
                    <a:ext uri="{FF2B5EF4-FFF2-40B4-BE49-F238E27FC236}">
                      <a16:creationId xmlns:a16="http://schemas.microsoft.com/office/drawing/2014/main" id="{9DE8BD4B-D8C8-EA33-B72B-571520D22429}"/>
                    </a:ext>
                  </a:extLst>
                </p14:cNvPr>
                <p14:cNvContentPartPr/>
                <p14:nvPr/>
              </p14:nvContentPartPr>
              <p14:xfrm>
                <a:off x="8089927" y="1243817"/>
                <a:ext cx="345600" cy="278640"/>
              </p14:xfrm>
            </p:contentPart>
          </mc:Choice>
          <mc:Fallback xmlns="">
            <p:pic>
              <p:nvPicPr>
                <p:cNvPr id="20" name="Encre 19">
                  <a:extLst>
                    <a:ext uri="{FF2B5EF4-FFF2-40B4-BE49-F238E27FC236}">
                      <a16:creationId xmlns:a16="http://schemas.microsoft.com/office/drawing/2014/main" id="{9DE8BD4B-D8C8-EA33-B72B-571520D22429}"/>
                    </a:ext>
                  </a:extLst>
                </p:cNvPr>
                <p:cNvPicPr/>
                <p:nvPr/>
              </p:nvPicPr>
              <p:blipFill>
                <a:blip r:embed="rId20"/>
                <a:stretch>
                  <a:fillRect/>
                </a:stretch>
              </p:blipFill>
              <p:spPr>
                <a:xfrm>
                  <a:off x="8026927" y="1180817"/>
                  <a:ext cx="47124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Encre 20">
                  <a:extLst>
                    <a:ext uri="{FF2B5EF4-FFF2-40B4-BE49-F238E27FC236}">
                      <a16:creationId xmlns:a16="http://schemas.microsoft.com/office/drawing/2014/main" id="{DBFE1E14-E828-F762-BFEF-0D3685BB81BC}"/>
                    </a:ext>
                  </a:extLst>
                </p14:cNvPr>
                <p14:cNvContentPartPr/>
                <p14:nvPr/>
              </p14:nvContentPartPr>
              <p14:xfrm>
                <a:off x="9013687" y="1886057"/>
                <a:ext cx="264960" cy="307800"/>
              </p14:xfrm>
            </p:contentPart>
          </mc:Choice>
          <mc:Fallback xmlns="">
            <p:pic>
              <p:nvPicPr>
                <p:cNvPr id="21" name="Encre 20">
                  <a:extLst>
                    <a:ext uri="{FF2B5EF4-FFF2-40B4-BE49-F238E27FC236}">
                      <a16:creationId xmlns:a16="http://schemas.microsoft.com/office/drawing/2014/main" id="{DBFE1E14-E828-F762-BFEF-0D3685BB81BC}"/>
                    </a:ext>
                  </a:extLst>
                </p:cNvPr>
                <p:cNvPicPr/>
                <p:nvPr/>
              </p:nvPicPr>
              <p:blipFill>
                <a:blip r:embed="rId22"/>
                <a:stretch>
                  <a:fillRect/>
                </a:stretch>
              </p:blipFill>
              <p:spPr>
                <a:xfrm>
                  <a:off x="8950687" y="1823057"/>
                  <a:ext cx="39060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Encre 28">
                  <a:extLst>
                    <a:ext uri="{FF2B5EF4-FFF2-40B4-BE49-F238E27FC236}">
                      <a16:creationId xmlns:a16="http://schemas.microsoft.com/office/drawing/2014/main" id="{A79A782F-04F5-D8E0-A5A8-8958F0A29AAE}"/>
                    </a:ext>
                  </a:extLst>
                </p14:cNvPr>
                <p14:cNvContentPartPr/>
                <p14:nvPr/>
              </p14:nvContentPartPr>
              <p14:xfrm>
                <a:off x="8151847" y="1428497"/>
                <a:ext cx="360" cy="360"/>
              </p14:xfrm>
            </p:contentPart>
          </mc:Choice>
          <mc:Fallback xmlns="">
            <p:pic>
              <p:nvPicPr>
                <p:cNvPr id="29" name="Encre 28">
                  <a:extLst>
                    <a:ext uri="{FF2B5EF4-FFF2-40B4-BE49-F238E27FC236}">
                      <a16:creationId xmlns:a16="http://schemas.microsoft.com/office/drawing/2014/main" id="{A79A782F-04F5-D8E0-A5A8-8958F0A29AAE}"/>
                    </a:ext>
                  </a:extLst>
                </p:cNvPr>
                <p:cNvPicPr/>
                <p:nvPr/>
              </p:nvPicPr>
              <p:blipFill>
                <a:blip r:embed="rId16"/>
                <a:stretch>
                  <a:fillRect/>
                </a:stretch>
              </p:blipFill>
              <p:spPr>
                <a:xfrm>
                  <a:off x="8088847" y="136549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Encre 29">
                  <a:extLst>
                    <a:ext uri="{FF2B5EF4-FFF2-40B4-BE49-F238E27FC236}">
                      <a16:creationId xmlns:a16="http://schemas.microsoft.com/office/drawing/2014/main" id="{E588DC34-0895-7182-EA4D-D219CD207C33}"/>
                    </a:ext>
                  </a:extLst>
                </p14:cNvPr>
                <p14:cNvContentPartPr/>
                <p14:nvPr/>
              </p14:nvContentPartPr>
              <p14:xfrm>
                <a:off x="8532007" y="1577537"/>
                <a:ext cx="330840" cy="173520"/>
              </p14:xfrm>
            </p:contentPart>
          </mc:Choice>
          <mc:Fallback xmlns="">
            <p:pic>
              <p:nvPicPr>
                <p:cNvPr id="30" name="Encre 29">
                  <a:extLst>
                    <a:ext uri="{FF2B5EF4-FFF2-40B4-BE49-F238E27FC236}">
                      <a16:creationId xmlns:a16="http://schemas.microsoft.com/office/drawing/2014/main" id="{E588DC34-0895-7182-EA4D-D219CD207C33}"/>
                    </a:ext>
                  </a:extLst>
                </p:cNvPr>
                <p:cNvPicPr/>
                <p:nvPr/>
              </p:nvPicPr>
              <p:blipFill>
                <a:blip r:embed="rId25"/>
                <a:stretch>
                  <a:fillRect/>
                </a:stretch>
              </p:blipFill>
              <p:spPr>
                <a:xfrm>
                  <a:off x="8469007" y="1514406"/>
                  <a:ext cx="456480" cy="29942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32" name="Encre 31">
                <a:extLst>
                  <a:ext uri="{FF2B5EF4-FFF2-40B4-BE49-F238E27FC236}">
                    <a16:creationId xmlns:a16="http://schemas.microsoft.com/office/drawing/2014/main" id="{D8372DCD-636D-FAE1-A9EB-7702E475D24B}"/>
                  </a:ext>
                </a:extLst>
              </p14:cNvPr>
              <p14:cNvContentPartPr/>
              <p14:nvPr/>
            </p14:nvContentPartPr>
            <p14:xfrm>
              <a:off x="9089647" y="5048657"/>
              <a:ext cx="180000" cy="360"/>
            </p14:xfrm>
          </p:contentPart>
        </mc:Choice>
        <mc:Fallback xmlns="">
          <p:pic>
            <p:nvPicPr>
              <p:cNvPr id="32" name="Encre 31">
                <a:extLst>
                  <a:ext uri="{FF2B5EF4-FFF2-40B4-BE49-F238E27FC236}">
                    <a16:creationId xmlns:a16="http://schemas.microsoft.com/office/drawing/2014/main" id="{D8372DCD-636D-FAE1-A9EB-7702E475D24B}"/>
                  </a:ext>
                </a:extLst>
              </p:cNvPr>
              <p:cNvPicPr/>
              <p:nvPr/>
            </p:nvPicPr>
            <p:blipFill>
              <a:blip r:embed="rId27"/>
              <a:stretch>
                <a:fillRect/>
              </a:stretch>
            </p:blipFill>
            <p:spPr>
              <a:xfrm>
                <a:off x="9026647" y="4985657"/>
                <a:ext cx="305640" cy="126000"/>
              </a:xfrm>
              <a:prstGeom prst="rect">
                <a:avLst/>
              </a:prstGeom>
            </p:spPr>
          </p:pic>
        </mc:Fallback>
      </mc:AlternateContent>
      <p:grpSp>
        <p:nvGrpSpPr>
          <p:cNvPr id="34" name="Groupe 33">
            <a:extLst>
              <a:ext uri="{FF2B5EF4-FFF2-40B4-BE49-F238E27FC236}">
                <a16:creationId xmlns:a16="http://schemas.microsoft.com/office/drawing/2014/main" id="{27423BDD-A0F3-C5D9-81D0-AAD47DC876D8}"/>
              </a:ext>
            </a:extLst>
          </p:cNvPr>
          <p:cNvGrpSpPr/>
          <p:nvPr/>
        </p:nvGrpSpPr>
        <p:grpSpPr>
          <a:xfrm>
            <a:off x="3088807" y="4915817"/>
            <a:ext cx="299880" cy="149040"/>
            <a:chOff x="3088807" y="4915817"/>
            <a:chExt cx="299880" cy="149040"/>
          </a:xfrm>
        </p:grpSpPr>
        <mc:AlternateContent xmlns:mc="http://schemas.openxmlformats.org/markup-compatibility/2006" xmlns:p14="http://schemas.microsoft.com/office/powerpoint/2010/main">
          <mc:Choice Requires="p14">
            <p:contentPart p14:bwMode="auto" r:id="rId28">
              <p14:nvContentPartPr>
                <p14:cNvPr id="23" name="Encre 22">
                  <a:extLst>
                    <a:ext uri="{FF2B5EF4-FFF2-40B4-BE49-F238E27FC236}">
                      <a16:creationId xmlns:a16="http://schemas.microsoft.com/office/drawing/2014/main" id="{FF9A0C18-2BF1-40D6-31E4-3296CE0B4DAE}"/>
                    </a:ext>
                  </a:extLst>
                </p14:cNvPr>
                <p14:cNvContentPartPr/>
                <p14:nvPr/>
              </p14:nvContentPartPr>
              <p14:xfrm>
                <a:off x="3088807" y="4915817"/>
                <a:ext cx="299880" cy="33120"/>
              </p14:xfrm>
            </p:contentPart>
          </mc:Choice>
          <mc:Fallback xmlns="">
            <p:pic>
              <p:nvPicPr>
                <p:cNvPr id="23" name="Encre 22">
                  <a:extLst>
                    <a:ext uri="{FF2B5EF4-FFF2-40B4-BE49-F238E27FC236}">
                      <a16:creationId xmlns:a16="http://schemas.microsoft.com/office/drawing/2014/main" id="{FF9A0C18-2BF1-40D6-31E4-3296CE0B4DAE}"/>
                    </a:ext>
                  </a:extLst>
                </p:cNvPr>
                <p:cNvPicPr/>
                <p:nvPr/>
              </p:nvPicPr>
              <p:blipFill>
                <a:blip r:embed="rId29"/>
                <a:stretch>
                  <a:fillRect/>
                </a:stretch>
              </p:blipFill>
              <p:spPr>
                <a:xfrm>
                  <a:off x="3025807" y="4852817"/>
                  <a:ext cx="4255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Encre 23">
                  <a:extLst>
                    <a:ext uri="{FF2B5EF4-FFF2-40B4-BE49-F238E27FC236}">
                      <a16:creationId xmlns:a16="http://schemas.microsoft.com/office/drawing/2014/main" id="{395CDA08-7CE6-F501-3E1B-C2F149A91FA5}"/>
                    </a:ext>
                  </a:extLst>
                </p14:cNvPr>
                <p14:cNvContentPartPr/>
                <p14:nvPr/>
              </p14:nvContentPartPr>
              <p14:xfrm>
                <a:off x="3222007" y="5019857"/>
                <a:ext cx="360" cy="360"/>
              </p14:xfrm>
            </p:contentPart>
          </mc:Choice>
          <mc:Fallback xmlns="">
            <p:pic>
              <p:nvPicPr>
                <p:cNvPr id="24" name="Encre 23">
                  <a:extLst>
                    <a:ext uri="{FF2B5EF4-FFF2-40B4-BE49-F238E27FC236}">
                      <a16:creationId xmlns:a16="http://schemas.microsoft.com/office/drawing/2014/main" id="{395CDA08-7CE6-F501-3E1B-C2F149A91FA5}"/>
                    </a:ext>
                  </a:extLst>
                </p:cNvPr>
                <p:cNvPicPr/>
                <p:nvPr/>
              </p:nvPicPr>
              <p:blipFill>
                <a:blip r:embed="rId16"/>
                <a:stretch>
                  <a:fillRect/>
                </a:stretch>
              </p:blipFill>
              <p:spPr>
                <a:xfrm>
                  <a:off x="3159007" y="495685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Encre 25">
                  <a:extLst>
                    <a:ext uri="{FF2B5EF4-FFF2-40B4-BE49-F238E27FC236}">
                      <a16:creationId xmlns:a16="http://schemas.microsoft.com/office/drawing/2014/main" id="{288C38E3-F5D0-D584-7218-55AAC88EEBE6}"/>
                    </a:ext>
                  </a:extLst>
                </p14:cNvPr>
                <p14:cNvContentPartPr/>
                <p14:nvPr/>
              </p14:nvContentPartPr>
              <p14:xfrm>
                <a:off x="3304087" y="4979897"/>
                <a:ext cx="360" cy="360"/>
              </p14:xfrm>
            </p:contentPart>
          </mc:Choice>
          <mc:Fallback xmlns="">
            <p:pic>
              <p:nvPicPr>
                <p:cNvPr id="26" name="Encre 25">
                  <a:extLst>
                    <a:ext uri="{FF2B5EF4-FFF2-40B4-BE49-F238E27FC236}">
                      <a16:creationId xmlns:a16="http://schemas.microsoft.com/office/drawing/2014/main" id="{288C38E3-F5D0-D584-7218-55AAC88EEBE6}"/>
                    </a:ext>
                  </a:extLst>
                </p:cNvPr>
                <p:cNvPicPr/>
                <p:nvPr/>
              </p:nvPicPr>
              <p:blipFill>
                <a:blip r:embed="rId16"/>
                <a:stretch>
                  <a:fillRect/>
                </a:stretch>
              </p:blipFill>
              <p:spPr>
                <a:xfrm>
                  <a:off x="3241087" y="491689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Encre 32">
                  <a:extLst>
                    <a:ext uri="{FF2B5EF4-FFF2-40B4-BE49-F238E27FC236}">
                      <a16:creationId xmlns:a16="http://schemas.microsoft.com/office/drawing/2014/main" id="{BBD28ACA-4350-4BC4-1F77-124C301E8982}"/>
                    </a:ext>
                  </a:extLst>
                </p14:cNvPr>
                <p14:cNvContentPartPr/>
                <p14:nvPr/>
              </p14:nvContentPartPr>
              <p14:xfrm>
                <a:off x="3367087" y="5064497"/>
                <a:ext cx="360" cy="360"/>
              </p14:xfrm>
            </p:contentPart>
          </mc:Choice>
          <mc:Fallback xmlns="">
            <p:pic>
              <p:nvPicPr>
                <p:cNvPr id="33" name="Encre 32">
                  <a:extLst>
                    <a:ext uri="{FF2B5EF4-FFF2-40B4-BE49-F238E27FC236}">
                      <a16:creationId xmlns:a16="http://schemas.microsoft.com/office/drawing/2014/main" id="{BBD28ACA-4350-4BC4-1F77-124C301E8982}"/>
                    </a:ext>
                  </a:extLst>
                </p:cNvPr>
                <p:cNvPicPr/>
                <p:nvPr/>
              </p:nvPicPr>
              <p:blipFill>
                <a:blip r:embed="rId16"/>
                <a:stretch>
                  <a:fillRect/>
                </a:stretch>
              </p:blipFill>
              <p:spPr>
                <a:xfrm>
                  <a:off x="3304087" y="5001497"/>
                  <a:ext cx="126000" cy="126000"/>
                </a:xfrm>
                <a:prstGeom prst="rect">
                  <a:avLst/>
                </a:prstGeom>
              </p:spPr>
            </p:pic>
          </mc:Fallback>
        </mc:AlternateContent>
      </p:grpSp>
      <p:pic>
        <p:nvPicPr>
          <p:cNvPr id="7" name="Image 6" descr="Une image contenant Graphique, Bleu électrique, capture d’écran&#10;&#10;Description générée automatiquement">
            <a:extLst>
              <a:ext uri="{FF2B5EF4-FFF2-40B4-BE49-F238E27FC236}">
                <a16:creationId xmlns:a16="http://schemas.microsoft.com/office/drawing/2014/main" id="{79D6B38A-FBCB-F4FA-D0D1-706247F11477}"/>
              </a:ext>
            </a:extLst>
          </p:cNvPr>
          <p:cNvPicPr>
            <a:picLocks noChangeAspect="1"/>
          </p:cNvPicPr>
          <p:nvPr/>
        </p:nvPicPr>
        <p:blipFill>
          <a:blip r:embed="rId33"/>
          <a:stretch>
            <a:fillRect/>
          </a:stretch>
        </p:blipFill>
        <p:spPr>
          <a:xfrm rot="251471">
            <a:off x="2376230" y="1073637"/>
            <a:ext cx="7433186" cy="4789857"/>
          </a:xfrm>
          <a:prstGeom prst="rect">
            <a:avLst/>
          </a:prstGeom>
        </p:spPr>
      </p:pic>
      <p:pic>
        <p:nvPicPr>
          <p:cNvPr id="12" name="Image 11" descr="Une image contenant texte, Police, Graphique, graphisme&#10;&#10;Description générée automatiquement">
            <a:extLst>
              <a:ext uri="{FF2B5EF4-FFF2-40B4-BE49-F238E27FC236}">
                <a16:creationId xmlns:a16="http://schemas.microsoft.com/office/drawing/2014/main" id="{31EFC08F-D806-63A2-A322-C3BEE837CB2B}"/>
              </a:ext>
            </a:extLst>
          </p:cNvPr>
          <p:cNvPicPr>
            <a:picLocks noChangeAspect="1"/>
          </p:cNvPicPr>
          <p:nvPr/>
        </p:nvPicPr>
        <p:blipFill>
          <a:blip r:embed="rId34"/>
          <a:stretch>
            <a:fillRect/>
          </a:stretch>
        </p:blipFill>
        <p:spPr>
          <a:xfrm>
            <a:off x="4414138" y="2178637"/>
            <a:ext cx="3606849" cy="1116737"/>
          </a:xfrm>
          <a:prstGeom prst="rect">
            <a:avLst/>
          </a:prstGeom>
        </p:spPr>
      </p:pic>
      <p:sp>
        <p:nvSpPr>
          <p:cNvPr id="3" name="ZoneTexte 2">
            <a:extLst>
              <a:ext uri="{FF2B5EF4-FFF2-40B4-BE49-F238E27FC236}">
                <a16:creationId xmlns:a16="http://schemas.microsoft.com/office/drawing/2014/main" id="{4BD91C7B-B599-3B1F-893A-4754991D75C8}"/>
              </a:ext>
            </a:extLst>
          </p:cNvPr>
          <p:cNvSpPr txBox="1"/>
          <p:nvPr/>
        </p:nvSpPr>
        <p:spPr>
          <a:xfrm>
            <a:off x="3053251" y="3843127"/>
            <a:ext cx="6158994" cy="646331"/>
          </a:xfrm>
          <a:prstGeom prst="rect">
            <a:avLst/>
          </a:prstGeom>
          <a:noFill/>
        </p:spPr>
        <p:txBody>
          <a:bodyPr wrap="none" rtlCol="0">
            <a:spAutoFit/>
          </a:bodyPr>
          <a:lstStyle/>
          <a:p>
            <a:r>
              <a:rPr lang="fr-FR" sz="3600" b="1">
                <a:solidFill>
                  <a:srgbClr val="EAAC2C"/>
                </a:solidFill>
                <a:latin typeface="Mr Dodo Medium" pitchFamily="2" charset="77"/>
                <a:ea typeface="Mr Dodo Medium" pitchFamily="2" charset="77"/>
              </a:rPr>
              <a:t>RAPPORT D’IMPACT 2022/23</a:t>
            </a:r>
          </a:p>
        </p:txBody>
      </p:sp>
      <p:pic>
        <p:nvPicPr>
          <p:cNvPr id="16" name="Image 15" descr="Une image contenant Police, Graphique, graphisme, capture d’écran&#10;&#10;Description générée automatiquement">
            <a:extLst>
              <a:ext uri="{FF2B5EF4-FFF2-40B4-BE49-F238E27FC236}">
                <a16:creationId xmlns:a16="http://schemas.microsoft.com/office/drawing/2014/main" id="{51D90EAC-7688-272D-4B65-4F159E94D43B}"/>
              </a:ext>
            </a:extLst>
          </p:cNvPr>
          <p:cNvPicPr>
            <a:picLocks noChangeAspect="1"/>
          </p:cNvPicPr>
          <p:nvPr/>
        </p:nvPicPr>
        <p:blipFill>
          <a:blip r:embed="rId35"/>
          <a:stretch>
            <a:fillRect/>
          </a:stretch>
        </p:blipFill>
        <p:spPr>
          <a:xfrm>
            <a:off x="3164686" y="3109048"/>
            <a:ext cx="6351624" cy="795583"/>
          </a:xfrm>
          <a:prstGeom prst="rect">
            <a:avLst/>
          </a:prstGeom>
        </p:spPr>
      </p:pic>
    </p:spTree>
    <p:extLst>
      <p:ext uri="{BB962C8B-B14F-4D97-AF65-F5344CB8AC3E}">
        <p14:creationId xmlns:p14="http://schemas.microsoft.com/office/powerpoint/2010/main" val="300115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933D7-D73F-30D6-8C0F-99991F571815}"/>
            </a:ext>
          </a:extLst>
        </p:cNvPr>
        <p:cNvGrpSpPr/>
        <p:nvPr/>
      </p:nvGrpSpPr>
      <p:grpSpPr>
        <a:xfrm>
          <a:off x="0" y="0"/>
          <a:ext cx="0" cy="0"/>
          <a:chOff x="0" y="0"/>
          <a:chExt cx="0" cy="0"/>
        </a:xfrm>
      </p:grpSpPr>
      <p:sp>
        <p:nvSpPr>
          <p:cNvPr id="37" name="Our recent wins &amp; why did they chose us?">
            <a:extLst>
              <a:ext uri="{FF2B5EF4-FFF2-40B4-BE49-F238E27FC236}">
                <a16:creationId xmlns:a16="http://schemas.microsoft.com/office/drawing/2014/main" id="{824724EE-4AD8-39EE-7162-14207FBB7980}"/>
              </a:ext>
            </a:extLst>
          </p:cNvPr>
          <p:cNvSpPr txBox="1"/>
          <p:nvPr/>
        </p:nvSpPr>
        <p:spPr>
          <a:xfrm>
            <a:off x="1877634" y="650576"/>
            <a:ext cx="8436731" cy="11801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LE DÉPLOIEMENT D’UNE STRATÉGIE RSE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REMODELÉE &amp; AMBITIEUSE</a:t>
            </a:r>
          </a:p>
        </p:txBody>
      </p:sp>
      <p:sp>
        <p:nvSpPr>
          <p:cNvPr id="31" name="ZoneTexte 3">
            <a:extLst>
              <a:ext uri="{FF2B5EF4-FFF2-40B4-BE49-F238E27FC236}">
                <a16:creationId xmlns:a16="http://schemas.microsoft.com/office/drawing/2014/main" id="{753F1075-C9A6-3409-E51C-40FECE0A4A43}"/>
              </a:ext>
            </a:extLst>
          </p:cNvPr>
          <p:cNvSpPr txBox="1"/>
          <p:nvPr/>
        </p:nvSpPr>
        <p:spPr>
          <a:xfrm>
            <a:off x="2840559" y="4809745"/>
            <a:ext cx="1835095"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Faire savoir &amp; rendre évidents nos engagements en matière de RSE. </a:t>
            </a:r>
            <a:endParaRPr lang="fr-FR" sz="1100" b="0" i="0">
              <a:solidFill>
                <a:srgbClr val="0F0FA3"/>
              </a:solidFill>
              <a:effectLst/>
              <a:latin typeface="Isidora" pitchFamily="2" charset="77"/>
            </a:endParaRPr>
          </a:p>
        </p:txBody>
      </p:sp>
      <p:sp>
        <p:nvSpPr>
          <p:cNvPr id="4" name="ZoneTexte 3">
            <a:extLst>
              <a:ext uri="{FF2B5EF4-FFF2-40B4-BE49-F238E27FC236}">
                <a16:creationId xmlns:a16="http://schemas.microsoft.com/office/drawing/2014/main" id="{C23C2D2D-356E-68A4-BA52-8F6C130CDE10}"/>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lang="fr-FR" sz="1200" b="1" spc="-40">
              <a:solidFill>
                <a:srgbClr val="172385"/>
              </a:solidFill>
              <a:latin typeface="Isidora Black" pitchFamily="2" charset="77"/>
            </a:endParaRPr>
          </a:p>
        </p:txBody>
      </p:sp>
      <p:pic>
        <p:nvPicPr>
          <p:cNvPr id="6" name="Image 5" descr="Une image contenant Graphique, clipart, créativité, art&#10;&#10;Description générée automatiquement">
            <a:extLst>
              <a:ext uri="{FF2B5EF4-FFF2-40B4-BE49-F238E27FC236}">
                <a16:creationId xmlns:a16="http://schemas.microsoft.com/office/drawing/2014/main" id="{A1F718BB-C4EE-5BE1-2899-C6DB7B61D38A}"/>
              </a:ext>
            </a:extLst>
          </p:cNvPr>
          <p:cNvPicPr>
            <a:picLocks noChangeAspect="1"/>
          </p:cNvPicPr>
          <p:nvPr/>
        </p:nvPicPr>
        <p:blipFill>
          <a:blip r:embed="rId3"/>
          <a:stretch>
            <a:fillRect/>
          </a:stretch>
        </p:blipFill>
        <p:spPr>
          <a:xfrm>
            <a:off x="907856" y="3298906"/>
            <a:ext cx="788947" cy="785457"/>
          </a:xfrm>
          <a:prstGeom prst="rect">
            <a:avLst/>
          </a:prstGeom>
        </p:spPr>
      </p:pic>
      <p:sp>
        <p:nvSpPr>
          <p:cNvPr id="8" name="Our recent wins &amp; why did they chose us?">
            <a:extLst>
              <a:ext uri="{FF2B5EF4-FFF2-40B4-BE49-F238E27FC236}">
                <a16:creationId xmlns:a16="http://schemas.microsoft.com/office/drawing/2014/main" id="{E7B87BBE-9E9E-9304-A234-D2797B4C1233}"/>
              </a:ext>
            </a:extLst>
          </p:cNvPr>
          <p:cNvSpPr txBox="1"/>
          <p:nvPr/>
        </p:nvSpPr>
        <p:spPr>
          <a:xfrm>
            <a:off x="246736" y="4229179"/>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DE L’ÉCO DESIGN AU RÉCIT DE MARQUE</a:t>
            </a:r>
          </a:p>
        </p:txBody>
      </p:sp>
      <p:pic>
        <p:nvPicPr>
          <p:cNvPr id="19" name="Image 18" descr="Une image contenant Graphique, art, conception&#10;&#10;Description générée automatiquement">
            <a:extLst>
              <a:ext uri="{FF2B5EF4-FFF2-40B4-BE49-F238E27FC236}">
                <a16:creationId xmlns:a16="http://schemas.microsoft.com/office/drawing/2014/main" id="{1DD49AB3-AD8C-EB62-42A4-11BD4E8A56C7}"/>
              </a:ext>
            </a:extLst>
          </p:cNvPr>
          <p:cNvPicPr>
            <a:picLocks noChangeAspect="1"/>
          </p:cNvPicPr>
          <p:nvPr/>
        </p:nvPicPr>
        <p:blipFill>
          <a:blip r:embed="rId4"/>
          <a:stretch>
            <a:fillRect/>
          </a:stretch>
        </p:blipFill>
        <p:spPr>
          <a:xfrm rot="18937894">
            <a:off x="8146122" y="3025554"/>
            <a:ext cx="553535" cy="1149287"/>
          </a:xfrm>
          <a:prstGeom prst="rect">
            <a:avLst/>
          </a:prstGeom>
        </p:spPr>
      </p:pic>
      <p:pic>
        <p:nvPicPr>
          <p:cNvPr id="23" name="Image 22" descr="Une image contenant art, dessin&#10;&#10;Description générée automatiquement">
            <a:extLst>
              <a:ext uri="{FF2B5EF4-FFF2-40B4-BE49-F238E27FC236}">
                <a16:creationId xmlns:a16="http://schemas.microsoft.com/office/drawing/2014/main" id="{B6889D21-4EB7-0D36-BD90-6CAA8581F8C7}"/>
              </a:ext>
            </a:extLst>
          </p:cNvPr>
          <p:cNvPicPr>
            <a:picLocks noChangeAspect="1"/>
          </p:cNvPicPr>
          <p:nvPr/>
        </p:nvPicPr>
        <p:blipFill rotWithShape="1">
          <a:blip r:embed="rId5"/>
          <a:srcRect l="18175"/>
          <a:stretch/>
        </p:blipFill>
        <p:spPr>
          <a:xfrm>
            <a:off x="5721407" y="2984874"/>
            <a:ext cx="859248" cy="1155116"/>
          </a:xfrm>
          <a:prstGeom prst="rect">
            <a:avLst/>
          </a:prstGeom>
        </p:spPr>
      </p:pic>
      <p:pic>
        <p:nvPicPr>
          <p:cNvPr id="10" name="Image 9" descr="Une image contenant Graphique, Police, obscurité, graphisme&#10;&#10;Description générée automatiquement">
            <a:extLst>
              <a:ext uri="{FF2B5EF4-FFF2-40B4-BE49-F238E27FC236}">
                <a16:creationId xmlns:a16="http://schemas.microsoft.com/office/drawing/2014/main" id="{19DEBA22-F6EB-4B71-ED6D-3228DA7EF792}"/>
              </a:ext>
            </a:extLst>
          </p:cNvPr>
          <p:cNvPicPr>
            <a:picLocks noChangeAspect="1"/>
          </p:cNvPicPr>
          <p:nvPr/>
        </p:nvPicPr>
        <p:blipFill>
          <a:blip r:embed="rId6"/>
          <a:stretch>
            <a:fillRect/>
          </a:stretch>
        </p:blipFill>
        <p:spPr>
          <a:xfrm>
            <a:off x="293456" y="6423709"/>
            <a:ext cx="2226045" cy="265718"/>
          </a:xfrm>
          <a:prstGeom prst="rect">
            <a:avLst/>
          </a:prstGeom>
        </p:spPr>
      </p:pic>
      <p:pic>
        <p:nvPicPr>
          <p:cNvPr id="5" name="Image 4" descr="Une image contenant Graphique, art, conception&#10;&#10;Description générée automatiquement">
            <a:extLst>
              <a:ext uri="{FF2B5EF4-FFF2-40B4-BE49-F238E27FC236}">
                <a16:creationId xmlns:a16="http://schemas.microsoft.com/office/drawing/2014/main" id="{CF691E16-7F5E-5FA3-EA80-5FC4425BA2F9}"/>
              </a:ext>
            </a:extLst>
          </p:cNvPr>
          <p:cNvPicPr>
            <a:picLocks noChangeAspect="1"/>
          </p:cNvPicPr>
          <p:nvPr/>
        </p:nvPicPr>
        <p:blipFill>
          <a:blip r:embed="rId7"/>
          <a:stretch>
            <a:fillRect/>
          </a:stretch>
        </p:blipFill>
        <p:spPr>
          <a:xfrm>
            <a:off x="10009350" y="3168354"/>
            <a:ext cx="1583587" cy="910293"/>
          </a:xfrm>
          <a:prstGeom prst="rect">
            <a:avLst/>
          </a:prstGeom>
        </p:spPr>
      </p:pic>
      <p:sp>
        <p:nvSpPr>
          <p:cNvPr id="25" name="Our recent wins &amp; why did they chose us?">
            <a:extLst>
              <a:ext uri="{FF2B5EF4-FFF2-40B4-BE49-F238E27FC236}">
                <a16:creationId xmlns:a16="http://schemas.microsoft.com/office/drawing/2014/main" id="{0C4E2106-DE7C-FD49-917F-F59005037527}"/>
              </a:ext>
            </a:extLst>
          </p:cNvPr>
          <p:cNvSpPr txBox="1"/>
          <p:nvPr/>
        </p:nvSpPr>
        <p:spPr>
          <a:xfrm>
            <a:off x="2571793" y="4224732"/>
            <a:ext cx="2309775"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SENSIBILISER LES CLIENTS &amp; LA PROFESSION</a:t>
            </a:r>
          </a:p>
        </p:txBody>
      </p:sp>
      <p:sp>
        <p:nvSpPr>
          <p:cNvPr id="26" name="Our recent wins &amp; why did they chose us?">
            <a:extLst>
              <a:ext uri="{FF2B5EF4-FFF2-40B4-BE49-F238E27FC236}">
                <a16:creationId xmlns:a16="http://schemas.microsoft.com/office/drawing/2014/main" id="{C5997B95-5E2F-6B10-66AE-7997519404C0}"/>
              </a:ext>
            </a:extLst>
          </p:cNvPr>
          <p:cNvSpPr txBox="1"/>
          <p:nvPr/>
        </p:nvSpPr>
        <p:spPr>
          <a:xfrm>
            <a:off x="5095437" y="4209809"/>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ACCULTURER &amp; FORMER EN INTERNE</a:t>
            </a:r>
          </a:p>
        </p:txBody>
      </p:sp>
      <p:sp>
        <p:nvSpPr>
          <p:cNvPr id="27" name="Our recent wins &amp; why did they chose us?">
            <a:extLst>
              <a:ext uri="{FF2B5EF4-FFF2-40B4-BE49-F238E27FC236}">
                <a16:creationId xmlns:a16="http://schemas.microsoft.com/office/drawing/2014/main" id="{069E26B3-38E8-84CC-CE84-B9176D4FE627}"/>
              </a:ext>
            </a:extLst>
          </p:cNvPr>
          <p:cNvSpPr txBox="1"/>
          <p:nvPr/>
        </p:nvSpPr>
        <p:spPr>
          <a:xfrm>
            <a:off x="7420494" y="4209808"/>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AMÉLIORER NOTRE IMPACT AU QUOTIDIEN</a:t>
            </a:r>
          </a:p>
        </p:txBody>
      </p:sp>
      <p:sp>
        <p:nvSpPr>
          <p:cNvPr id="28" name="Our recent wins &amp; why did they chose us?">
            <a:extLst>
              <a:ext uri="{FF2B5EF4-FFF2-40B4-BE49-F238E27FC236}">
                <a16:creationId xmlns:a16="http://schemas.microsoft.com/office/drawing/2014/main" id="{66313A08-4ABD-1211-0C06-72F100E756BB}"/>
              </a:ext>
            </a:extLst>
          </p:cNvPr>
          <p:cNvSpPr txBox="1"/>
          <p:nvPr/>
        </p:nvSpPr>
        <p:spPr>
          <a:xfrm>
            <a:off x="9745550" y="4192088"/>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EXPLORER DE NOUVEAUX PARTENARIATS</a:t>
            </a:r>
          </a:p>
        </p:txBody>
      </p:sp>
      <p:sp>
        <p:nvSpPr>
          <p:cNvPr id="30" name="ZoneTexte 3">
            <a:extLst>
              <a:ext uri="{FF2B5EF4-FFF2-40B4-BE49-F238E27FC236}">
                <a16:creationId xmlns:a16="http://schemas.microsoft.com/office/drawing/2014/main" id="{9AC0BA82-B1F7-24CC-0A52-C2EB8E3B23B4}"/>
              </a:ext>
            </a:extLst>
          </p:cNvPr>
          <p:cNvSpPr txBox="1"/>
          <p:nvPr/>
        </p:nvSpPr>
        <p:spPr>
          <a:xfrm>
            <a:off x="229792" y="4809745"/>
            <a:ext cx="2107730" cy="600164"/>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Cracker des nouveaux services qui répondent aux enjeux RSE de vos clients.</a:t>
            </a:r>
            <a:endParaRPr lang="fr-FR" sz="1100" b="0" i="0">
              <a:solidFill>
                <a:srgbClr val="0F0FA3"/>
              </a:solidFill>
              <a:effectLst/>
              <a:latin typeface="Isidora" pitchFamily="2" charset="77"/>
            </a:endParaRPr>
          </a:p>
        </p:txBody>
      </p:sp>
      <p:sp>
        <p:nvSpPr>
          <p:cNvPr id="32" name="ZoneTexte 3">
            <a:extLst>
              <a:ext uri="{FF2B5EF4-FFF2-40B4-BE49-F238E27FC236}">
                <a16:creationId xmlns:a16="http://schemas.microsoft.com/office/drawing/2014/main" id="{BCFE88E5-0F19-5947-2E12-36A18C999E80}"/>
              </a:ext>
            </a:extLst>
          </p:cNvPr>
          <p:cNvSpPr txBox="1"/>
          <p:nvPr/>
        </p:nvSpPr>
        <p:spPr>
          <a:xfrm>
            <a:off x="5178691" y="4809745"/>
            <a:ext cx="1835095" cy="600164"/>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Infuser les engagements en interne &amp; faire grandir les collaborateurs.</a:t>
            </a:r>
            <a:endParaRPr lang="fr-FR" sz="1100" b="0" i="0">
              <a:solidFill>
                <a:srgbClr val="0F0FA3"/>
              </a:solidFill>
              <a:effectLst/>
              <a:latin typeface="Isidora" pitchFamily="2" charset="77"/>
            </a:endParaRPr>
          </a:p>
        </p:txBody>
      </p:sp>
      <p:sp>
        <p:nvSpPr>
          <p:cNvPr id="33" name="ZoneTexte 3">
            <a:extLst>
              <a:ext uri="{FF2B5EF4-FFF2-40B4-BE49-F238E27FC236}">
                <a16:creationId xmlns:a16="http://schemas.microsoft.com/office/drawing/2014/main" id="{81BEDAC5-9EBC-EC58-AA51-30EF44A7A992}"/>
              </a:ext>
            </a:extLst>
          </p:cNvPr>
          <p:cNvSpPr txBox="1"/>
          <p:nvPr/>
        </p:nvSpPr>
        <p:spPr>
          <a:xfrm>
            <a:off x="7521200" y="4809745"/>
            <a:ext cx="1830241" cy="600164"/>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Montrer la voie au sein du groupe &amp; adopter des pratiques exemplaires.</a:t>
            </a:r>
            <a:endParaRPr lang="fr-FR" sz="1100" b="0" i="0">
              <a:solidFill>
                <a:srgbClr val="0F0FA3"/>
              </a:solidFill>
              <a:effectLst/>
              <a:latin typeface="Isidora" pitchFamily="2" charset="77"/>
            </a:endParaRPr>
          </a:p>
        </p:txBody>
      </p:sp>
      <p:sp>
        <p:nvSpPr>
          <p:cNvPr id="34" name="ZoneTexte 3">
            <a:extLst>
              <a:ext uri="{FF2B5EF4-FFF2-40B4-BE49-F238E27FC236}">
                <a16:creationId xmlns:a16="http://schemas.microsoft.com/office/drawing/2014/main" id="{607DA1B8-6C75-95AC-E12A-7907638B564C}"/>
              </a:ext>
            </a:extLst>
          </p:cNvPr>
          <p:cNvSpPr txBox="1"/>
          <p:nvPr/>
        </p:nvSpPr>
        <p:spPr>
          <a:xfrm>
            <a:off x="9850100" y="4809745"/>
            <a:ext cx="1902085"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Construire avec des acteurs externes des partenariats pertinents qui servent les engagements. </a:t>
            </a:r>
            <a:endParaRPr lang="fr-FR" sz="1100" b="0" i="0">
              <a:solidFill>
                <a:srgbClr val="0F0FA3"/>
              </a:solidFill>
              <a:effectLst/>
              <a:latin typeface="Isidora" pitchFamily="2" charset="77"/>
            </a:endParaRPr>
          </a:p>
        </p:txBody>
      </p:sp>
      <p:pic>
        <p:nvPicPr>
          <p:cNvPr id="35" name="Image 34" descr="Une image contenant Graphique, Police, obscurité, graphisme&#10;&#10;Description générée automatiquement">
            <a:extLst>
              <a:ext uri="{FF2B5EF4-FFF2-40B4-BE49-F238E27FC236}">
                <a16:creationId xmlns:a16="http://schemas.microsoft.com/office/drawing/2014/main" id="{907A68FC-84D2-7DA9-FF9A-F036749377AC}"/>
              </a:ext>
            </a:extLst>
          </p:cNvPr>
          <p:cNvPicPr>
            <a:picLocks noChangeAspect="1"/>
          </p:cNvPicPr>
          <p:nvPr/>
        </p:nvPicPr>
        <p:blipFill>
          <a:blip r:embed="rId6"/>
          <a:stretch>
            <a:fillRect/>
          </a:stretch>
        </p:blipFill>
        <p:spPr>
          <a:xfrm>
            <a:off x="2043758" y="1527777"/>
            <a:ext cx="8400057" cy="1002696"/>
          </a:xfrm>
          <a:prstGeom prst="rect">
            <a:avLst/>
          </a:prstGeom>
        </p:spPr>
      </p:pic>
      <p:pic>
        <p:nvPicPr>
          <p:cNvPr id="36" name="Image 35" descr="Une image contenant dessin, Graphique, art, conception&#10;&#10;Description générée automatiquement">
            <a:extLst>
              <a:ext uri="{FF2B5EF4-FFF2-40B4-BE49-F238E27FC236}">
                <a16:creationId xmlns:a16="http://schemas.microsoft.com/office/drawing/2014/main" id="{5F1D4B54-D013-08FF-3D2D-89E996ED2671}"/>
              </a:ext>
            </a:extLst>
          </p:cNvPr>
          <p:cNvPicPr>
            <a:picLocks noChangeAspect="1"/>
          </p:cNvPicPr>
          <p:nvPr/>
        </p:nvPicPr>
        <p:blipFill>
          <a:blip r:embed="rId8"/>
          <a:stretch>
            <a:fillRect/>
          </a:stretch>
        </p:blipFill>
        <p:spPr>
          <a:xfrm>
            <a:off x="2833406" y="3044399"/>
            <a:ext cx="1786548" cy="1089598"/>
          </a:xfrm>
          <a:prstGeom prst="rect">
            <a:avLst/>
          </a:prstGeom>
        </p:spPr>
      </p:pic>
    </p:spTree>
    <p:extLst>
      <p:ext uri="{BB962C8B-B14F-4D97-AF65-F5344CB8AC3E}">
        <p14:creationId xmlns:p14="http://schemas.microsoft.com/office/powerpoint/2010/main" val="227990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92933-8E7F-465F-1288-BE50D371BEA4}"/>
            </a:ext>
          </a:extLst>
        </p:cNvPr>
        <p:cNvGrpSpPr/>
        <p:nvPr/>
      </p:nvGrpSpPr>
      <p:grpSpPr>
        <a:xfrm>
          <a:off x="0" y="0"/>
          <a:ext cx="0" cy="0"/>
          <a:chOff x="0" y="0"/>
          <a:chExt cx="0" cy="0"/>
        </a:xfrm>
      </p:grpSpPr>
      <p:pic>
        <p:nvPicPr>
          <p:cNvPr id="15" name="Image 14" descr="Une image contenant Graphique, Bleu électrique, capture d’écran&#10;&#10;Description générée automatiquement">
            <a:extLst>
              <a:ext uri="{FF2B5EF4-FFF2-40B4-BE49-F238E27FC236}">
                <a16:creationId xmlns:a16="http://schemas.microsoft.com/office/drawing/2014/main" id="{41104FBD-917E-2E72-FBAF-EFC6AED4DD90}"/>
              </a:ext>
            </a:extLst>
          </p:cNvPr>
          <p:cNvPicPr>
            <a:picLocks noChangeAspect="1"/>
          </p:cNvPicPr>
          <p:nvPr/>
        </p:nvPicPr>
        <p:blipFill>
          <a:blip r:embed="rId2"/>
          <a:stretch>
            <a:fillRect/>
          </a:stretch>
        </p:blipFill>
        <p:spPr>
          <a:xfrm rot="478257">
            <a:off x="1802163" y="2485747"/>
            <a:ext cx="1742583" cy="1179431"/>
          </a:xfrm>
          <a:prstGeom prst="rect">
            <a:avLst/>
          </a:prstGeom>
        </p:spPr>
      </p:pic>
      <p:sp>
        <p:nvSpPr>
          <p:cNvPr id="6" name="ZoneTexte 5">
            <a:extLst>
              <a:ext uri="{FF2B5EF4-FFF2-40B4-BE49-F238E27FC236}">
                <a16:creationId xmlns:a16="http://schemas.microsoft.com/office/drawing/2014/main" id="{2933FE01-53F1-70A7-5675-BF820530EE7A}"/>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E322C9B3-17E0-D041-7F61-3527FCC3250D}"/>
              </a:ext>
            </a:extLst>
          </p:cNvPr>
          <p:cNvPicPr>
            <a:picLocks noChangeAspect="1"/>
          </p:cNvPicPr>
          <p:nvPr/>
        </p:nvPicPr>
        <p:blipFill>
          <a:blip r:embed="rId3"/>
          <a:stretch>
            <a:fillRect/>
          </a:stretch>
        </p:blipFill>
        <p:spPr>
          <a:xfrm>
            <a:off x="293456" y="6423709"/>
            <a:ext cx="2226045" cy="265718"/>
          </a:xfrm>
          <a:prstGeom prst="rect">
            <a:avLst/>
          </a:prstGeom>
        </p:spPr>
      </p:pic>
      <p:sp>
        <p:nvSpPr>
          <p:cNvPr id="7" name="Espace réservé du contenu 2">
            <a:extLst>
              <a:ext uri="{FF2B5EF4-FFF2-40B4-BE49-F238E27FC236}">
                <a16:creationId xmlns:a16="http://schemas.microsoft.com/office/drawing/2014/main" id="{F4859C52-C613-D47C-5F7C-A1451440380D}"/>
              </a:ext>
            </a:extLst>
          </p:cNvPr>
          <p:cNvSpPr>
            <a:spLocks noGrp="1"/>
          </p:cNvSpPr>
          <p:nvPr/>
        </p:nvSpPr>
        <p:spPr>
          <a:xfrm>
            <a:off x="1325903" y="3847832"/>
            <a:ext cx="2702179" cy="2168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err="1">
                <a:solidFill>
                  <a:srgbClr val="15137C"/>
                </a:solidFill>
                <a:latin typeface="Isidora" pitchFamily="2" charset="77"/>
                <a:ea typeface="+mn-lt"/>
                <a:cs typeface="+mn-lt"/>
              </a:rPr>
              <a:t>Devenir</a:t>
            </a:r>
            <a:r>
              <a:rPr lang="en-GB" sz="2400">
                <a:solidFill>
                  <a:srgbClr val="15137C"/>
                </a:solidFill>
                <a:latin typeface="Isidora" pitchFamily="2" charset="77"/>
                <a:ea typeface="+mn-lt"/>
                <a:cs typeface="+mn-lt"/>
              </a:rPr>
              <a:t> </a:t>
            </a:r>
            <a:r>
              <a:rPr lang="en-GB" sz="2400" err="1">
                <a:solidFill>
                  <a:srgbClr val="15137C"/>
                </a:solidFill>
                <a:latin typeface="Isidora" pitchFamily="2" charset="77"/>
                <a:ea typeface="+mn-lt"/>
                <a:cs typeface="+mn-lt"/>
              </a:rPr>
              <a:t>l’expert</a:t>
            </a:r>
            <a:r>
              <a:rPr lang="en-GB" sz="2400">
                <a:solidFill>
                  <a:srgbClr val="15137C"/>
                </a:solidFill>
                <a:latin typeface="Isidora" pitchFamily="2" charset="77"/>
                <a:ea typeface="+mn-lt"/>
                <a:cs typeface="+mn-lt"/>
              </a:rPr>
              <a:t> </a:t>
            </a:r>
            <a:r>
              <a:rPr lang="en-GB" sz="2400" err="1">
                <a:solidFill>
                  <a:srgbClr val="15137C"/>
                </a:solidFill>
                <a:latin typeface="Isidora" pitchFamily="2" charset="77"/>
                <a:ea typeface="+mn-lt"/>
                <a:cs typeface="+mn-lt"/>
              </a:rPr>
              <a:t>reconnu</a:t>
            </a:r>
            <a:r>
              <a:rPr lang="en-GB" sz="2400">
                <a:solidFill>
                  <a:srgbClr val="15137C"/>
                </a:solidFill>
                <a:latin typeface="Isidora" pitchFamily="2" charset="77"/>
                <a:ea typeface="+mn-lt"/>
                <a:cs typeface="+mn-lt"/>
              </a:rPr>
              <a:t> dans le </a:t>
            </a:r>
            <a:r>
              <a:rPr lang="en-GB" sz="2400" err="1">
                <a:solidFill>
                  <a:srgbClr val="15137C"/>
                </a:solidFill>
                <a:latin typeface="Isidora" pitchFamily="2" charset="77"/>
                <a:ea typeface="+mn-lt"/>
                <a:cs typeface="+mn-lt"/>
              </a:rPr>
              <a:t>domaine</a:t>
            </a:r>
            <a:r>
              <a:rPr lang="en-GB" sz="2400">
                <a:solidFill>
                  <a:srgbClr val="15137C"/>
                </a:solidFill>
                <a:latin typeface="Isidora" pitchFamily="2" charset="77"/>
                <a:ea typeface="+mn-lt"/>
                <a:cs typeface="+mn-lt"/>
              </a:rPr>
              <a:t> de </a:t>
            </a:r>
            <a:r>
              <a:rPr lang="en-GB" sz="2400" err="1">
                <a:solidFill>
                  <a:srgbClr val="15137C"/>
                </a:solidFill>
                <a:latin typeface="Isidora" pitchFamily="2" charset="77"/>
                <a:ea typeface="+mn-lt"/>
                <a:cs typeface="+mn-lt"/>
              </a:rPr>
              <a:t>l’éco</a:t>
            </a:r>
            <a:r>
              <a:rPr lang="en-GB" sz="2400">
                <a:solidFill>
                  <a:srgbClr val="15137C"/>
                </a:solidFill>
                <a:latin typeface="Isidora" pitchFamily="2" charset="77"/>
                <a:ea typeface="+mn-lt"/>
                <a:cs typeface="+mn-lt"/>
              </a:rPr>
              <a:t>-conception</a:t>
            </a:r>
            <a:endParaRPr lang="fr-FR" sz="2400">
              <a:solidFill>
                <a:srgbClr val="15137C"/>
              </a:solidFill>
              <a:latin typeface="Isidora" pitchFamily="2" charset="77"/>
              <a:ea typeface="+mn-lt"/>
              <a:cs typeface="+mn-lt"/>
            </a:endParaRPr>
          </a:p>
        </p:txBody>
      </p:sp>
      <p:sp>
        <p:nvSpPr>
          <p:cNvPr id="18" name="Our recent wins &amp; why did they chose us?">
            <a:extLst>
              <a:ext uri="{FF2B5EF4-FFF2-40B4-BE49-F238E27FC236}">
                <a16:creationId xmlns:a16="http://schemas.microsoft.com/office/drawing/2014/main" id="{0604280F-DB73-B867-CB65-9F88EA011057}"/>
              </a:ext>
            </a:extLst>
          </p:cNvPr>
          <p:cNvSpPr txBox="1"/>
          <p:nvPr/>
        </p:nvSpPr>
        <p:spPr>
          <a:xfrm>
            <a:off x="4308413" y="427561"/>
            <a:ext cx="3575174" cy="7492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400" kern="0">
                <a:solidFill>
                  <a:srgbClr val="EEA41B"/>
                </a:solidFill>
                <a:latin typeface="Mr Dodo Medium" pitchFamily="2" charset="77"/>
                <a:ea typeface="Mr Dodo Medium" pitchFamily="2" charset="77"/>
                <a:sym typeface="Gotham"/>
              </a:rPr>
              <a:t>NOTRE VISION</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2" name="Espace réservé du contenu 2">
            <a:extLst>
              <a:ext uri="{FF2B5EF4-FFF2-40B4-BE49-F238E27FC236}">
                <a16:creationId xmlns:a16="http://schemas.microsoft.com/office/drawing/2014/main" id="{80EEBB9A-03C6-0D2A-6638-13B0A8AA7D1B}"/>
              </a:ext>
            </a:extLst>
          </p:cNvPr>
          <p:cNvSpPr>
            <a:spLocks noGrp="1"/>
          </p:cNvSpPr>
          <p:nvPr/>
        </p:nvSpPr>
        <p:spPr>
          <a:xfrm>
            <a:off x="5227641" y="3861142"/>
            <a:ext cx="2049868" cy="2155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err="1">
                <a:solidFill>
                  <a:srgbClr val="15137C"/>
                </a:solidFill>
                <a:latin typeface="Isidora" pitchFamily="2" charset="77"/>
                <a:ea typeface="+mn-lt"/>
                <a:cs typeface="+mn-lt"/>
              </a:rPr>
              <a:t>Créer</a:t>
            </a:r>
            <a:r>
              <a:rPr lang="en-GB" sz="2400">
                <a:solidFill>
                  <a:srgbClr val="15137C"/>
                </a:solidFill>
                <a:latin typeface="Isidora" pitchFamily="2" charset="77"/>
                <a:ea typeface="+mn-lt"/>
                <a:cs typeface="+mn-lt"/>
              </a:rPr>
              <a:t> un </a:t>
            </a:r>
            <a:r>
              <a:rPr lang="en-GB" sz="2400" err="1">
                <a:solidFill>
                  <a:srgbClr val="15137C"/>
                </a:solidFill>
                <a:latin typeface="Isidora" pitchFamily="2" charset="77"/>
                <a:ea typeface="+mn-lt"/>
                <a:cs typeface="+mn-lt"/>
              </a:rPr>
              <a:t>écosystème</a:t>
            </a:r>
            <a:r>
              <a:rPr lang="en-GB" sz="2400">
                <a:solidFill>
                  <a:srgbClr val="15137C"/>
                </a:solidFill>
                <a:latin typeface="Isidora" pitchFamily="2" charset="77"/>
                <a:ea typeface="+mn-lt"/>
                <a:cs typeface="+mn-lt"/>
              </a:rPr>
              <a:t> </a:t>
            </a:r>
            <a:r>
              <a:rPr lang="en-GB" sz="2400" err="1">
                <a:solidFill>
                  <a:srgbClr val="15137C"/>
                </a:solidFill>
                <a:latin typeface="Isidora" pitchFamily="2" charset="77"/>
                <a:ea typeface="+mn-lt"/>
                <a:cs typeface="+mn-lt"/>
              </a:rPr>
              <a:t>d’entreprisesengagées</a:t>
            </a:r>
            <a:endParaRPr lang="fr-FR" sz="2400">
              <a:solidFill>
                <a:srgbClr val="15137C"/>
              </a:solidFill>
              <a:latin typeface="Isidora" pitchFamily="2" charset="77"/>
              <a:ea typeface="+mn-lt"/>
              <a:cs typeface="+mn-lt"/>
            </a:endParaRPr>
          </a:p>
        </p:txBody>
      </p:sp>
      <p:sp>
        <p:nvSpPr>
          <p:cNvPr id="3" name="Espace réservé du contenu 2">
            <a:extLst>
              <a:ext uri="{FF2B5EF4-FFF2-40B4-BE49-F238E27FC236}">
                <a16:creationId xmlns:a16="http://schemas.microsoft.com/office/drawing/2014/main" id="{FFE5D5C7-C66D-D363-EC54-BE53DE47475F}"/>
              </a:ext>
            </a:extLst>
          </p:cNvPr>
          <p:cNvSpPr>
            <a:spLocks noGrp="1"/>
          </p:cNvSpPr>
          <p:nvPr/>
        </p:nvSpPr>
        <p:spPr>
          <a:xfrm>
            <a:off x="8321501" y="3861142"/>
            <a:ext cx="2891855" cy="2155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err="1">
                <a:solidFill>
                  <a:srgbClr val="15137C"/>
                </a:solidFill>
                <a:latin typeface="Isidora" pitchFamily="2" charset="77"/>
                <a:ea typeface="+mn-lt"/>
                <a:cs typeface="+mn-lt"/>
              </a:rPr>
              <a:t>Entraîner</a:t>
            </a:r>
            <a:r>
              <a:rPr lang="en-GB" sz="2400">
                <a:solidFill>
                  <a:srgbClr val="15137C"/>
                </a:solidFill>
                <a:latin typeface="Isidora" pitchFamily="2" charset="77"/>
                <a:ea typeface="+mn-lt"/>
                <a:cs typeface="+mn-lt"/>
              </a:rPr>
              <a:t> les </a:t>
            </a:r>
            <a:r>
              <a:rPr lang="en-GB" sz="2400" err="1">
                <a:solidFill>
                  <a:srgbClr val="15137C"/>
                </a:solidFill>
                <a:latin typeface="Isidora" pitchFamily="2" charset="77"/>
                <a:ea typeface="+mn-lt"/>
                <a:cs typeface="+mn-lt"/>
              </a:rPr>
              <a:t>autres</a:t>
            </a:r>
            <a:r>
              <a:rPr lang="en-GB" sz="2400">
                <a:solidFill>
                  <a:srgbClr val="15137C"/>
                </a:solidFill>
                <a:latin typeface="Isidora" pitchFamily="2" charset="77"/>
                <a:ea typeface="+mn-lt"/>
                <a:cs typeface="+mn-lt"/>
              </a:rPr>
              <a:t> </a:t>
            </a:r>
            <a:r>
              <a:rPr lang="en-GB" sz="2400" err="1">
                <a:solidFill>
                  <a:srgbClr val="15137C"/>
                </a:solidFill>
                <a:latin typeface="Isidora" pitchFamily="2" charset="77"/>
                <a:ea typeface="+mn-lt"/>
                <a:cs typeface="+mn-lt"/>
              </a:rPr>
              <a:t>agences</a:t>
            </a:r>
            <a:r>
              <a:rPr lang="en-GB" sz="2400">
                <a:solidFill>
                  <a:srgbClr val="15137C"/>
                </a:solidFill>
                <a:latin typeface="Isidora" pitchFamily="2" charset="77"/>
                <a:ea typeface="+mn-lt"/>
                <a:cs typeface="+mn-lt"/>
              </a:rPr>
              <a:t> de Design dans la </a:t>
            </a:r>
            <a:r>
              <a:rPr lang="en-GB" sz="2400" err="1">
                <a:solidFill>
                  <a:srgbClr val="15137C"/>
                </a:solidFill>
                <a:latin typeface="Isidora" pitchFamily="2" charset="77"/>
                <a:ea typeface="+mn-lt"/>
                <a:cs typeface="+mn-lt"/>
              </a:rPr>
              <a:t>dynamique</a:t>
            </a:r>
            <a:r>
              <a:rPr lang="en-GB" sz="2400">
                <a:solidFill>
                  <a:srgbClr val="15137C"/>
                </a:solidFill>
                <a:latin typeface="Isidora" pitchFamily="2" charset="77"/>
                <a:ea typeface="+mn-lt"/>
                <a:cs typeface="+mn-lt"/>
              </a:rPr>
              <a:t> de la RSE</a:t>
            </a:r>
            <a:endParaRPr lang="fr-FR" sz="2400">
              <a:solidFill>
                <a:srgbClr val="15137C"/>
              </a:solidFill>
              <a:latin typeface="Isidora" pitchFamily="2" charset="77"/>
              <a:ea typeface="+mn-lt"/>
              <a:cs typeface="+mn-lt"/>
            </a:endParaRPr>
          </a:p>
        </p:txBody>
      </p:sp>
      <p:sp>
        <p:nvSpPr>
          <p:cNvPr id="14" name="ZoneTexte 4">
            <a:extLst>
              <a:ext uri="{FF2B5EF4-FFF2-40B4-BE49-F238E27FC236}">
                <a16:creationId xmlns:a16="http://schemas.microsoft.com/office/drawing/2014/main" id="{2B1B2173-2620-A0B5-47DB-7A8744EB6461}"/>
              </a:ext>
            </a:extLst>
          </p:cNvPr>
          <p:cNvSpPr txBox="1"/>
          <p:nvPr/>
        </p:nvSpPr>
        <p:spPr>
          <a:xfrm>
            <a:off x="2415366" y="2828222"/>
            <a:ext cx="2643187" cy="85125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6600">
                <a:solidFill>
                  <a:schemeClr val="bg1"/>
                </a:solidFill>
                <a:latin typeface="Mr Dodo Medium" pitchFamily="2" charset="77"/>
                <a:ea typeface="Mr Dodo Medium" pitchFamily="2" charset="77"/>
              </a:rPr>
              <a:t>1</a:t>
            </a:r>
          </a:p>
        </p:txBody>
      </p:sp>
      <p:pic>
        <p:nvPicPr>
          <p:cNvPr id="10" name="Image 9" descr="Une image contenant Graphique, art&#10;&#10;Description générée automatiquement">
            <a:extLst>
              <a:ext uri="{FF2B5EF4-FFF2-40B4-BE49-F238E27FC236}">
                <a16:creationId xmlns:a16="http://schemas.microsoft.com/office/drawing/2014/main" id="{2BD3CBD3-7236-8AB3-9CE4-8A05B1E623B5}"/>
              </a:ext>
            </a:extLst>
          </p:cNvPr>
          <p:cNvPicPr>
            <a:picLocks noChangeAspect="1"/>
          </p:cNvPicPr>
          <p:nvPr/>
        </p:nvPicPr>
        <p:blipFill>
          <a:blip r:embed="rId4"/>
          <a:stretch>
            <a:fillRect/>
          </a:stretch>
        </p:blipFill>
        <p:spPr>
          <a:xfrm>
            <a:off x="4887279" y="1368266"/>
            <a:ext cx="2731517" cy="1552171"/>
          </a:xfrm>
          <a:prstGeom prst="rect">
            <a:avLst/>
          </a:prstGeom>
        </p:spPr>
      </p:pic>
      <p:sp>
        <p:nvSpPr>
          <p:cNvPr id="12" name="ZoneTexte 4">
            <a:extLst>
              <a:ext uri="{FF2B5EF4-FFF2-40B4-BE49-F238E27FC236}">
                <a16:creationId xmlns:a16="http://schemas.microsoft.com/office/drawing/2014/main" id="{2089ABC6-8CF3-3036-ECE9-B1A629A1B24C}"/>
              </a:ext>
            </a:extLst>
          </p:cNvPr>
          <p:cNvSpPr txBox="1"/>
          <p:nvPr/>
        </p:nvSpPr>
        <p:spPr>
          <a:xfrm>
            <a:off x="5717379" y="2996573"/>
            <a:ext cx="2643187" cy="85125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6600">
                <a:solidFill>
                  <a:schemeClr val="bg1"/>
                </a:solidFill>
                <a:latin typeface="Mr Dodo Medium" pitchFamily="2" charset="77"/>
                <a:ea typeface="Mr Dodo Medium" pitchFamily="2" charset="77"/>
              </a:rPr>
              <a:t>2</a:t>
            </a:r>
          </a:p>
        </p:txBody>
      </p:sp>
      <p:sp>
        <p:nvSpPr>
          <p:cNvPr id="13" name="ZoneTexte 4">
            <a:extLst>
              <a:ext uri="{FF2B5EF4-FFF2-40B4-BE49-F238E27FC236}">
                <a16:creationId xmlns:a16="http://schemas.microsoft.com/office/drawing/2014/main" id="{AB9D1BA3-3AF6-088A-D2A9-BA26BD04CC48}"/>
              </a:ext>
            </a:extLst>
          </p:cNvPr>
          <p:cNvSpPr txBox="1"/>
          <p:nvPr/>
        </p:nvSpPr>
        <p:spPr>
          <a:xfrm>
            <a:off x="8715412" y="2996573"/>
            <a:ext cx="2643187" cy="85125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6600">
                <a:solidFill>
                  <a:schemeClr val="bg1"/>
                </a:solidFill>
                <a:latin typeface="Mr Dodo Medium" pitchFamily="2" charset="77"/>
                <a:ea typeface="Mr Dodo Medium" pitchFamily="2" charset="77"/>
              </a:rPr>
              <a:t>3</a:t>
            </a:r>
          </a:p>
        </p:txBody>
      </p:sp>
      <p:pic>
        <p:nvPicPr>
          <p:cNvPr id="20" name="Image 19" descr="Une image contenant Graphique, Bleu électrique, capture d’écran&#10;&#10;Description générée automatiquement">
            <a:extLst>
              <a:ext uri="{FF2B5EF4-FFF2-40B4-BE49-F238E27FC236}">
                <a16:creationId xmlns:a16="http://schemas.microsoft.com/office/drawing/2014/main" id="{B3432DC7-11B4-9BFE-4FAE-9BBBFE0CAF39}"/>
              </a:ext>
            </a:extLst>
          </p:cNvPr>
          <p:cNvPicPr>
            <a:picLocks noChangeAspect="1"/>
          </p:cNvPicPr>
          <p:nvPr/>
        </p:nvPicPr>
        <p:blipFill>
          <a:blip r:embed="rId2"/>
          <a:stretch>
            <a:fillRect/>
          </a:stretch>
        </p:blipFill>
        <p:spPr>
          <a:xfrm rot="478257">
            <a:off x="5381284" y="2485747"/>
            <a:ext cx="1742583" cy="1179431"/>
          </a:xfrm>
          <a:prstGeom prst="rect">
            <a:avLst/>
          </a:prstGeom>
        </p:spPr>
      </p:pic>
      <p:sp>
        <p:nvSpPr>
          <p:cNvPr id="21" name="ZoneTexte 4">
            <a:extLst>
              <a:ext uri="{FF2B5EF4-FFF2-40B4-BE49-F238E27FC236}">
                <a16:creationId xmlns:a16="http://schemas.microsoft.com/office/drawing/2014/main" id="{35EA5005-B2AE-AB12-EB33-F579D33A42A2}"/>
              </a:ext>
            </a:extLst>
          </p:cNvPr>
          <p:cNvSpPr txBox="1"/>
          <p:nvPr/>
        </p:nvSpPr>
        <p:spPr>
          <a:xfrm>
            <a:off x="5994487" y="2828222"/>
            <a:ext cx="2643187" cy="85125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6600">
                <a:solidFill>
                  <a:schemeClr val="bg1"/>
                </a:solidFill>
                <a:latin typeface="Mr Dodo Medium" pitchFamily="2" charset="77"/>
                <a:ea typeface="Mr Dodo Medium" pitchFamily="2" charset="77"/>
              </a:rPr>
              <a:t>2</a:t>
            </a:r>
          </a:p>
        </p:txBody>
      </p:sp>
      <p:pic>
        <p:nvPicPr>
          <p:cNvPr id="22" name="Image 21" descr="Une image contenant Graphique, Bleu électrique, capture d’écran&#10;&#10;Description générée automatiquement">
            <a:extLst>
              <a:ext uri="{FF2B5EF4-FFF2-40B4-BE49-F238E27FC236}">
                <a16:creationId xmlns:a16="http://schemas.microsoft.com/office/drawing/2014/main" id="{61CD5FE7-0BCD-B0CD-78A5-369598527CE9}"/>
              </a:ext>
            </a:extLst>
          </p:cNvPr>
          <p:cNvPicPr>
            <a:picLocks noChangeAspect="1"/>
          </p:cNvPicPr>
          <p:nvPr/>
        </p:nvPicPr>
        <p:blipFill>
          <a:blip r:embed="rId2"/>
          <a:stretch>
            <a:fillRect/>
          </a:stretch>
        </p:blipFill>
        <p:spPr>
          <a:xfrm rot="478257">
            <a:off x="8896138" y="2485747"/>
            <a:ext cx="1742583" cy="1179431"/>
          </a:xfrm>
          <a:prstGeom prst="rect">
            <a:avLst/>
          </a:prstGeom>
        </p:spPr>
      </p:pic>
      <p:sp>
        <p:nvSpPr>
          <p:cNvPr id="23" name="ZoneTexte 4">
            <a:extLst>
              <a:ext uri="{FF2B5EF4-FFF2-40B4-BE49-F238E27FC236}">
                <a16:creationId xmlns:a16="http://schemas.microsoft.com/office/drawing/2014/main" id="{04CC2611-2393-04BF-FF8B-6B13BF30E5EE}"/>
              </a:ext>
            </a:extLst>
          </p:cNvPr>
          <p:cNvSpPr txBox="1"/>
          <p:nvPr/>
        </p:nvSpPr>
        <p:spPr>
          <a:xfrm>
            <a:off x="9509341" y="2828222"/>
            <a:ext cx="2643187" cy="85125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6600">
                <a:solidFill>
                  <a:schemeClr val="bg1"/>
                </a:solidFill>
                <a:latin typeface="Mr Dodo Medium" pitchFamily="2" charset="77"/>
                <a:ea typeface="Mr Dodo Medium" pitchFamily="2" charset="77"/>
              </a:rPr>
              <a:t>3</a:t>
            </a:r>
          </a:p>
        </p:txBody>
      </p:sp>
    </p:spTree>
    <p:extLst>
      <p:ext uri="{BB962C8B-B14F-4D97-AF65-F5344CB8AC3E}">
        <p14:creationId xmlns:p14="http://schemas.microsoft.com/office/powerpoint/2010/main" val="240490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19749-09E9-01AD-E704-78312C8D8DB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FC5F39B-C17E-8B5C-56EB-4A9D5282E901}"/>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lang="fr-FR" sz="1200" b="1" spc="-40">
              <a:solidFill>
                <a:srgbClr val="172385"/>
              </a:solidFill>
              <a:latin typeface="Isidora Black" pitchFamily="2" charset="77"/>
            </a:endParaRPr>
          </a:p>
        </p:txBody>
      </p:sp>
      <p:sp>
        <p:nvSpPr>
          <p:cNvPr id="2" name="ZoneTexte 1">
            <a:extLst>
              <a:ext uri="{FF2B5EF4-FFF2-40B4-BE49-F238E27FC236}">
                <a16:creationId xmlns:a16="http://schemas.microsoft.com/office/drawing/2014/main" id="{24A3D8A6-A68A-4D16-8F60-56AF3A1236A6}"/>
              </a:ext>
            </a:extLst>
          </p:cNvPr>
          <p:cNvSpPr txBox="1"/>
          <p:nvPr/>
        </p:nvSpPr>
        <p:spPr>
          <a:xfrm>
            <a:off x="1759363" y="2152100"/>
            <a:ext cx="4028251" cy="1569660"/>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15137C"/>
                </a:solidFill>
                <a:latin typeface="Isidora Medium"/>
              </a:rPr>
              <a:t>Nous </a:t>
            </a:r>
            <a:r>
              <a:rPr lang="en-GB" sz="1200" b="1">
                <a:solidFill>
                  <a:srgbClr val="15137C"/>
                </a:solidFill>
                <a:latin typeface="Isidora Medium"/>
              </a:rPr>
              <a:t>UNISSONS</a:t>
            </a:r>
            <a:r>
              <a:rPr lang="en-GB" sz="1200">
                <a:solidFill>
                  <a:srgbClr val="15137C"/>
                </a:solidFill>
                <a:latin typeface="Isidora Medium"/>
              </a:rPr>
              <a:t> </a:t>
            </a:r>
            <a:r>
              <a:rPr lang="en-GB" sz="1200" err="1">
                <a:solidFill>
                  <a:srgbClr val="15137C"/>
                </a:solidFill>
                <a:latin typeface="Isidora Medium"/>
              </a:rPr>
              <a:t>nos</a:t>
            </a:r>
            <a:r>
              <a:rPr lang="en-GB" sz="1200">
                <a:solidFill>
                  <a:srgbClr val="15137C"/>
                </a:solidFill>
                <a:latin typeface="Isidora Medium"/>
              </a:rPr>
              <a:t> </a:t>
            </a:r>
            <a:r>
              <a:rPr lang="en-GB" sz="1200" err="1">
                <a:solidFill>
                  <a:srgbClr val="15137C"/>
                </a:solidFill>
                <a:latin typeface="Isidora Medium"/>
              </a:rPr>
              <a:t>collaborateurs</a:t>
            </a:r>
            <a:r>
              <a:rPr lang="en-GB" sz="1200">
                <a:solidFill>
                  <a:srgbClr val="15137C"/>
                </a:solidFill>
                <a:latin typeface="Isidora Medium"/>
              </a:rPr>
              <a:t> </a:t>
            </a:r>
            <a:r>
              <a:rPr lang="en-GB" sz="1200" err="1">
                <a:solidFill>
                  <a:srgbClr val="15137C"/>
                </a:solidFill>
                <a:latin typeface="Isidora Medium"/>
              </a:rPr>
              <a:t>autour</a:t>
            </a:r>
            <a:r>
              <a:rPr lang="en-GB" sz="1200">
                <a:solidFill>
                  <a:srgbClr val="15137C"/>
                </a:solidFill>
                <a:latin typeface="Isidora Medium"/>
              </a:rPr>
              <a:t> de </a:t>
            </a:r>
            <a:r>
              <a:rPr lang="en-GB" sz="1200" err="1">
                <a:solidFill>
                  <a:srgbClr val="15137C"/>
                </a:solidFill>
                <a:latin typeface="Isidora Medium"/>
              </a:rPr>
              <a:t>valeurs</a:t>
            </a:r>
            <a:r>
              <a:rPr lang="en-GB" sz="1200">
                <a:solidFill>
                  <a:srgbClr val="15137C"/>
                </a:solidFill>
                <a:latin typeface="Isidora Medium"/>
              </a:rPr>
              <a:t> </a:t>
            </a:r>
            <a:r>
              <a:rPr lang="en-GB" sz="1200" err="1">
                <a:solidFill>
                  <a:srgbClr val="15137C"/>
                </a:solidFill>
                <a:latin typeface="Isidora Medium"/>
              </a:rPr>
              <a:t>humaines</a:t>
            </a:r>
            <a:r>
              <a:rPr lang="en-GB" sz="1200">
                <a:solidFill>
                  <a:srgbClr val="15137C"/>
                </a:solidFill>
                <a:latin typeface="Isidora Medium"/>
              </a:rPr>
              <a:t> et </a:t>
            </a:r>
            <a:r>
              <a:rPr lang="en-GB" sz="1200" err="1">
                <a:solidFill>
                  <a:srgbClr val="15137C"/>
                </a:solidFill>
                <a:latin typeface="Isidora Medium"/>
              </a:rPr>
              <a:t>écologiques</a:t>
            </a:r>
            <a:r>
              <a:rPr lang="en-GB" sz="1200">
                <a:solidFill>
                  <a:srgbClr val="15137C"/>
                </a:solidFill>
                <a:latin typeface="Isidora Medium"/>
              </a:rPr>
              <a:t>.</a:t>
            </a:r>
          </a:p>
          <a:p>
            <a:endParaRPr lang="en-GB" sz="1200">
              <a:solidFill>
                <a:srgbClr val="15137C"/>
              </a:solidFill>
              <a:latin typeface="Isidora Medium"/>
            </a:endParaRPr>
          </a:p>
          <a:p>
            <a:r>
              <a:rPr lang="en-GB" sz="1200">
                <a:solidFill>
                  <a:srgbClr val="15137C"/>
                </a:solidFill>
                <a:latin typeface="Isidora Medium"/>
              </a:rPr>
              <a:t>Nous </a:t>
            </a:r>
            <a:r>
              <a:rPr lang="en-GB" sz="1200" b="1">
                <a:solidFill>
                  <a:srgbClr val="15137C"/>
                </a:solidFill>
                <a:latin typeface="Isidora Medium"/>
              </a:rPr>
              <a:t>REUNISSONS</a:t>
            </a:r>
            <a:r>
              <a:rPr lang="en-GB" sz="1200">
                <a:solidFill>
                  <a:srgbClr val="15137C"/>
                </a:solidFill>
                <a:latin typeface="Isidora Medium"/>
              </a:rPr>
              <a:t> les </a:t>
            </a:r>
            <a:r>
              <a:rPr lang="en-GB" sz="1200" err="1">
                <a:solidFill>
                  <a:srgbClr val="15137C"/>
                </a:solidFill>
                <a:latin typeface="Isidora Medium"/>
              </a:rPr>
              <a:t>collaborateurs</a:t>
            </a:r>
            <a:r>
              <a:rPr lang="en-GB" sz="1200">
                <a:solidFill>
                  <a:srgbClr val="15137C"/>
                </a:solidFill>
                <a:latin typeface="Isidora Medium"/>
              </a:rPr>
              <a:t> de </a:t>
            </a:r>
            <a:r>
              <a:rPr lang="en-GB" sz="1200" err="1">
                <a:solidFill>
                  <a:srgbClr val="15137C"/>
                </a:solidFill>
                <a:latin typeface="Isidora Medium"/>
              </a:rPr>
              <a:t>nos</a:t>
            </a:r>
            <a:r>
              <a:rPr lang="en-GB" sz="1200">
                <a:solidFill>
                  <a:srgbClr val="15137C"/>
                </a:solidFill>
                <a:latin typeface="Isidora Medium"/>
              </a:rPr>
              <a:t> </a:t>
            </a:r>
            <a:r>
              <a:rPr lang="en-GB" sz="1200" err="1">
                <a:solidFill>
                  <a:srgbClr val="15137C"/>
                </a:solidFill>
                <a:latin typeface="Isidora Medium"/>
              </a:rPr>
              <a:t>différentes</a:t>
            </a:r>
            <a:r>
              <a:rPr lang="en-GB" sz="1200">
                <a:solidFill>
                  <a:srgbClr val="15137C"/>
                </a:solidFill>
                <a:latin typeface="Isidora Medium"/>
              </a:rPr>
              <a:t> </a:t>
            </a:r>
            <a:r>
              <a:rPr lang="en-GB" sz="1200" err="1">
                <a:solidFill>
                  <a:srgbClr val="15137C"/>
                </a:solidFill>
                <a:latin typeface="Isidora Medium"/>
              </a:rPr>
              <a:t>entités</a:t>
            </a:r>
            <a:r>
              <a:rPr lang="en-GB" sz="1200">
                <a:solidFill>
                  <a:srgbClr val="15137C"/>
                </a:solidFill>
                <a:latin typeface="Isidora Medium"/>
              </a:rPr>
              <a:t> </a:t>
            </a:r>
            <a:r>
              <a:rPr lang="en-GB" sz="1200" err="1">
                <a:solidFill>
                  <a:srgbClr val="15137C"/>
                </a:solidFill>
                <a:latin typeface="Isidora Medium"/>
              </a:rPr>
              <a:t>en</a:t>
            </a:r>
            <a:r>
              <a:rPr lang="en-GB" sz="1200">
                <a:solidFill>
                  <a:srgbClr val="15137C"/>
                </a:solidFill>
                <a:latin typeface="Isidora Medium"/>
              </a:rPr>
              <a:t> </a:t>
            </a:r>
            <a:r>
              <a:rPr lang="en-GB" sz="1200" err="1">
                <a:solidFill>
                  <a:srgbClr val="15137C"/>
                </a:solidFill>
                <a:latin typeface="Isidora Medium"/>
              </a:rPr>
              <a:t>une</a:t>
            </a:r>
            <a:r>
              <a:rPr lang="en-GB" sz="1200">
                <a:solidFill>
                  <a:srgbClr val="15137C"/>
                </a:solidFill>
                <a:latin typeface="Isidora Medium"/>
              </a:rPr>
              <a:t> </a:t>
            </a:r>
            <a:r>
              <a:rPr lang="en-GB" sz="1200" err="1">
                <a:solidFill>
                  <a:srgbClr val="15137C"/>
                </a:solidFill>
                <a:latin typeface="Isidora Medium"/>
              </a:rPr>
              <a:t>grande</a:t>
            </a:r>
            <a:r>
              <a:rPr lang="en-GB" sz="1200">
                <a:solidFill>
                  <a:srgbClr val="15137C"/>
                </a:solidFill>
                <a:latin typeface="Isidora Medium"/>
              </a:rPr>
              <a:t> </a:t>
            </a:r>
            <a:r>
              <a:rPr lang="en-GB" sz="1200" err="1">
                <a:solidFill>
                  <a:srgbClr val="15137C"/>
                </a:solidFill>
                <a:latin typeface="Isidora Medium"/>
              </a:rPr>
              <a:t>famille</a:t>
            </a:r>
            <a:r>
              <a:rPr lang="en-GB" sz="1200">
                <a:solidFill>
                  <a:srgbClr val="15137C"/>
                </a:solidFill>
                <a:latin typeface="Isidora Medium"/>
              </a:rPr>
              <a:t>.</a:t>
            </a:r>
          </a:p>
          <a:p>
            <a:endParaRPr lang="en-GB" sz="1200">
              <a:solidFill>
                <a:srgbClr val="15137C"/>
              </a:solidFill>
              <a:latin typeface="Isidora Medium"/>
            </a:endParaRPr>
          </a:p>
          <a:p>
            <a:r>
              <a:rPr lang="en-GB" sz="1200">
                <a:solidFill>
                  <a:srgbClr val="15137C"/>
                </a:solidFill>
                <a:latin typeface="Isidora Medium"/>
              </a:rPr>
              <a:t>Nous </a:t>
            </a:r>
            <a:r>
              <a:rPr lang="en-GB" sz="1200" b="1">
                <a:solidFill>
                  <a:srgbClr val="15137C"/>
                </a:solidFill>
                <a:latin typeface="Isidora Medium"/>
              </a:rPr>
              <a:t>ACCOMPAGNONS</a:t>
            </a:r>
            <a:r>
              <a:rPr lang="en-GB" sz="1200">
                <a:solidFill>
                  <a:srgbClr val="15137C"/>
                </a:solidFill>
                <a:latin typeface="Isidora Medium"/>
              </a:rPr>
              <a:t> </a:t>
            </a:r>
            <a:r>
              <a:rPr lang="en-GB" sz="1200" err="1">
                <a:solidFill>
                  <a:srgbClr val="15137C"/>
                </a:solidFill>
                <a:latin typeface="Isidora Medium"/>
              </a:rPr>
              <a:t>nos</a:t>
            </a:r>
            <a:r>
              <a:rPr lang="en-GB" sz="1200">
                <a:solidFill>
                  <a:srgbClr val="15137C"/>
                </a:solidFill>
                <a:latin typeface="Isidora Medium"/>
              </a:rPr>
              <a:t> </a:t>
            </a:r>
            <a:r>
              <a:rPr lang="en-GB" sz="1200" err="1">
                <a:solidFill>
                  <a:srgbClr val="15137C"/>
                </a:solidFill>
                <a:latin typeface="Isidora Medium"/>
              </a:rPr>
              <a:t>collaborateurs</a:t>
            </a:r>
            <a:r>
              <a:rPr lang="en-GB" sz="1200">
                <a:solidFill>
                  <a:srgbClr val="15137C"/>
                </a:solidFill>
                <a:latin typeface="Isidora Medium"/>
              </a:rPr>
              <a:t> dans </a:t>
            </a:r>
            <a:r>
              <a:rPr lang="en-GB" sz="1200" err="1">
                <a:solidFill>
                  <a:srgbClr val="15137C"/>
                </a:solidFill>
                <a:latin typeface="Isidora Medium"/>
              </a:rPr>
              <a:t>leur</a:t>
            </a:r>
            <a:r>
              <a:rPr lang="en-GB" sz="1200">
                <a:solidFill>
                  <a:srgbClr val="15137C"/>
                </a:solidFill>
                <a:latin typeface="Isidora Medium"/>
              </a:rPr>
              <a:t> </a:t>
            </a:r>
            <a:r>
              <a:rPr lang="en-GB" sz="1200" err="1">
                <a:solidFill>
                  <a:srgbClr val="15137C"/>
                </a:solidFill>
                <a:latin typeface="Isidora Medium"/>
              </a:rPr>
              <a:t>développement</a:t>
            </a:r>
            <a:r>
              <a:rPr lang="en-GB" sz="1200">
                <a:solidFill>
                  <a:srgbClr val="15137C"/>
                </a:solidFill>
                <a:latin typeface="Isidora Medium"/>
              </a:rPr>
              <a:t> </a:t>
            </a:r>
            <a:r>
              <a:rPr lang="en-GB" sz="1200" err="1">
                <a:solidFill>
                  <a:srgbClr val="15137C"/>
                </a:solidFill>
                <a:latin typeface="Isidora Medium"/>
              </a:rPr>
              <a:t>professionnel</a:t>
            </a:r>
            <a:r>
              <a:rPr lang="en-GB" sz="1200">
                <a:solidFill>
                  <a:srgbClr val="15137C"/>
                </a:solidFill>
                <a:latin typeface="Isidora Medium"/>
              </a:rPr>
              <a:t>.</a:t>
            </a:r>
          </a:p>
        </p:txBody>
      </p:sp>
      <p:sp>
        <p:nvSpPr>
          <p:cNvPr id="5" name="ZoneTexte 2">
            <a:extLst>
              <a:ext uri="{FF2B5EF4-FFF2-40B4-BE49-F238E27FC236}">
                <a16:creationId xmlns:a16="http://schemas.microsoft.com/office/drawing/2014/main" id="{44C29083-00C3-C3D7-F7D8-B68F047F095E}"/>
              </a:ext>
            </a:extLst>
          </p:cNvPr>
          <p:cNvSpPr txBox="1"/>
          <p:nvPr/>
        </p:nvSpPr>
        <p:spPr>
          <a:xfrm>
            <a:off x="1826424" y="4550194"/>
            <a:ext cx="3961190" cy="1754326"/>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15137C"/>
                </a:solidFill>
                <a:latin typeface="Isidora Medium"/>
              </a:rPr>
              <a:t>Nous </a:t>
            </a:r>
            <a:r>
              <a:rPr lang="en-GB" sz="1200" b="1">
                <a:solidFill>
                  <a:srgbClr val="15137C"/>
                </a:solidFill>
                <a:latin typeface="Isidora Medium"/>
              </a:rPr>
              <a:t>GARANTISSONS</a:t>
            </a:r>
            <a:r>
              <a:rPr lang="en-GB" sz="1200">
                <a:solidFill>
                  <a:srgbClr val="15137C"/>
                </a:solidFill>
                <a:latin typeface="Isidora Medium"/>
              </a:rPr>
              <a:t> </a:t>
            </a:r>
            <a:r>
              <a:rPr lang="en-GB" sz="1200" err="1">
                <a:solidFill>
                  <a:srgbClr val="15137C"/>
                </a:solidFill>
                <a:latin typeface="Isidora Medium"/>
              </a:rPr>
              <a:t>une</a:t>
            </a:r>
            <a:r>
              <a:rPr lang="en-GB" sz="1200">
                <a:solidFill>
                  <a:srgbClr val="15137C"/>
                </a:solidFill>
                <a:latin typeface="Isidora Medium"/>
              </a:rPr>
              <a:t> expertise </a:t>
            </a:r>
            <a:r>
              <a:rPr lang="en-GB" sz="1200" err="1">
                <a:solidFill>
                  <a:srgbClr val="15137C"/>
                </a:solidFill>
                <a:latin typeface="Isidora Medium"/>
              </a:rPr>
              <a:t>reconnue</a:t>
            </a:r>
            <a:r>
              <a:rPr lang="en-GB" sz="1200">
                <a:solidFill>
                  <a:srgbClr val="15137C"/>
                </a:solidFill>
                <a:latin typeface="Isidora Medium"/>
              </a:rPr>
              <a:t> </a:t>
            </a:r>
            <a:r>
              <a:rPr lang="en-GB" sz="1200" err="1">
                <a:solidFill>
                  <a:srgbClr val="15137C"/>
                </a:solidFill>
                <a:latin typeface="Isidora Medium"/>
              </a:rPr>
              <a:t>à</a:t>
            </a:r>
            <a:r>
              <a:rPr lang="en-GB" sz="1200">
                <a:solidFill>
                  <a:srgbClr val="15137C"/>
                </a:solidFill>
                <a:latin typeface="Isidora Medium"/>
              </a:rPr>
              <a:t> </a:t>
            </a:r>
            <a:r>
              <a:rPr lang="en-GB" sz="1200" err="1">
                <a:solidFill>
                  <a:srgbClr val="15137C"/>
                </a:solidFill>
                <a:latin typeface="Isidora Medium"/>
              </a:rPr>
              <a:t>nos</a:t>
            </a:r>
            <a:r>
              <a:rPr lang="en-GB" sz="1200">
                <a:solidFill>
                  <a:srgbClr val="15137C"/>
                </a:solidFill>
                <a:latin typeface="Isidora Medium"/>
              </a:rPr>
              <a:t> clients, </a:t>
            </a:r>
            <a:r>
              <a:rPr lang="en-GB" sz="1200" err="1">
                <a:solidFill>
                  <a:srgbClr val="15137C"/>
                </a:solidFill>
                <a:latin typeface="Isidora Medium"/>
              </a:rPr>
              <a:t>notamment</a:t>
            </a:r>
            <a:r>
              <a:rPr lang="en-GB" sz="1200">
                <a:solidFill>
                  <a:srgbClr val="15137C"/>
                </a:solidFill>
                <a:latin typeface="Isidora Medium"/>
              </a:rPr>
              <a:t> sur les nouveaux </a:t>
            </a:r>
            <a:r>
              <a:rPr lang="en-GB" sz="1200" err="1">
                <a:solidFill>
                  <a:srgbClr val="15137C"/>
                </a:solidFill>
                <a:latin typeface="Isidora Medium"/>
              </a:rPr>
              <a:t>enjeux</a:t>
            </a:r>
            <a:r>
              <a:rPr lang="en-GB" sz="1200">
                <a:solidFill>
                  <a:srgbClr val="15137C"/>
                </a:solidFill>
                <a:latin typeface="Isidora Medium"/>
              </a:rPr>
              <a:t> </a:t>
            </a:r>
            <a:r>
              <a:rPr lang="en-GB" sz="1200" err="1">
                <a:solidFill>
                  <a:srgbClr val="15137C"/>
                </a:solidFill>
                <a:latin typeface="Isidora Medium"/>
              </a:rPr>
              <a:t>liés</a:t>
            </a:r>
            <a:r>
              <a:rPr lang="en-GB" sz="1200">
                <a:solidFill>
                  <a:srgbClr val="15137C"/>
                </a:solidFill>
                <a:latin typeface="Isidora Medium"/>
              </a:rPr>
              <a:t> au </a:t>
            </a:r>
            <a:r>
              <a:rPr lang="en-GB" sz="1200" err="1">
                <a:solidFill>
                  <a:srgbClr val="15137C"/>
                </a:solidFill>
                <a:latin typeface="Isidora Medium"/>
              </a:rPr>
              <a:t>développement</a:t>
            </a:r>
            <a:r>
              <a:rPr lang="en-GB" sz="1200">
                <a:solidFill>
                  <a:srgbClr val="15137C"/>
                </a:solidFill>
                <a:latin typeface="Isidora Medium"/>
              </a:rPr>
              <a:t> durable.</a:t>
            </a:r>
          </a:p>
          <a:p>
            <a:endParaRPr lang="en-GB" sz="1200">
              <a:solidFill>
                <a:srgbClr val="15137C"/>
              </a:solidFill>
              <a:latin typeface="Isidora Medium"/>
            </a:endParaRPr>
          </a:p>
          <a:p>
            <a:r>
              <a:rPr lang="en-GB" sz="1200">
                <a:solidFill>
                  <a:srgbClr val="15137C"/>
                </a:solidFill>
                <a:latin typeface="Isidora Medium"/>
              </a:rPr>
              <a:t>Nous </a:t>
            </a:r>
            <a:r>
              <a:rPr lang="en-GB" sz="1200" b="1">
                <a:solidFill>
                  <a:srgbClr val="15137C"/>
                </a:solidFill>
                <a:latin typeface="Isidora Medium"/>
              </a:rPr>
              <a:t>ACCOMPAGNONS</a:t>
            </a:r>
            <a:r>
              <a:rPr lang="en-GB" sz="1200">
                <a:solidFill>
                  <a:srgbClr val="15137C"/>
                </a:solidFill>
                <a:latin typeface="Isidora Medium"/>
              </a:rPr>
              <a:t> </a:t>
            </a:r>
            <a:r>
              <a:rPr lang="en-GB" sz="1200" err="1">
                <a:solidFill>
                  <a:srgbClr val="15137C"/>
                </a:solidFill>
                <a:latin typeface="Isidora Medium"/>
              </a:rPr>
              <a:t>nos</a:t>
            </a:r>
            <a:r>
              <a:rPr lang="en-GB" sz="1200">
                <a:solidFill>
                  <a:srgbClr val="15137C"/>
                </a:solidFill>
                <a:latin typeface="Isidora Medium"/>
              </a:rPr>
              <a:t> clients dans </a:t>
            </a:r>
            <a:r>
              <a:rPr lang="en-GB" sz="1200" err="1">
                <a:solidFill>
                  <a:srgbClr val="15137C"/>
                </a:solidFill>
                <a:latin typeface="Isidora Medium"/>
              </a:rPr>
              <a:t>leur</a:t>
            </a:r>
            <a:endParaRPr lang="en-GB" sz="1200">
              <a:solidFill>
                <a:srgbClr val="15137C"/>
              </a:solidFill>
              <a:latin typeface="Isidora Medium"/>
            </a:endParaRPr>
          </a:p>
          <a:p>
            <a:r>
              <a:rPr lang="en-GB" sz="1200">
                <a:solidFill>
                  <a:srgbClr val="15137C"/>
                </a:solidFill>
                <a:latin typeface="Isidora Medium"/>
              </a:rPr>
              <a:t>transition </a:t>
            </a:r>
            <a:r>
              <a:rPr lang="en-GB" sz="1200" err="1">
                <a:solidFill>
                  <a:srgbClr val="15137C"/>
                </a:solidFill>
                <a:latin typeface="Isidora Medium"/>
              </a:rPr>
              <a:t>écologique</a:t>
            </a:r>
            <a:r>
              <a:rPr lang="en-GB" sz="1200">
                <a:solidFill>
                  <a:srgbClr val="15137C"/>
                </a:solidFill>
                <a:latin typeface="Isidora Medium"/>
              </a:rPr>
              <a:t> et dans la </a:t>
            </a:r>
            <a:r>
              <a:rPr lang="en-GB" sz="1200" err="1">
                <a:solidFill>
                  <a:srgbClr val="15137C"/>
                </a:solidFill>
                <a:latin typeface="Isidora Medium"/>
              </a:rPr>
              <a:t>création</a:t>
            </a:r>
            <a:r>
              <a:rPr lang="en-GB" sz="1200">
                <a:solidFill>
                  <a:srgbClr val="15137C"/>
                </a:solidFill>
                <a:latin typeface="Isidora Medium"/>
              </a:rPr>
              <a:t> </a:t>
            </a:r>
            <a:r>
              <a:rPr lang="en-GB" sz="1200" err="1">
                <a:solidFill>
                  <a:srgbClr val="15137C"/>
                </a:solidFill>
                <a:latin typeface="Isidora Medium"/>
              </a:rPr>
              <a:t>d’une</a:t>
            </a:r>
            <a:r>
              <a:rPr lang="en-GB" sz="1200">
                <a:solidFill>
                  <a:srgbClr val="15137C"/>
                </a:solidFill>
                <a:latin typeface="Isidora Medium"/>
              </a:rPr>
              <a:t> </a:t>
            </a:r>
            <a:r>
              <a:rPr lang="en-GB" sz="1200" err="1">
                <a:solidFill>
                  <a:srgbClr val="15137C"/>
                </a:solidFill>
                <a:latin typeface="Isidora Medium"/>
              </a:rPr>
              <a:t>identité</a:t>
            </a:r>
            <a:r>
              <a:rPr lang="en-GB" sz="1200">
                <a:solidFill>
                  <a:srgbClr val="15137C"/>
                </a:solidFill>
                <a:latin typeface="Isidora Medium"/>
              </a:rPr>
              <a:t> </a:t>
            </a:r>
            <a:r>
              <a:rPr lang="en-GB" sz="1200" err="1">
                <a:solidFill>
                  <a:srgbClr val="15137C"/>
                </a:solidFill>
                <a:latin typeface="Isidora Medium"/>
              </a:rPr>
              <a:t>porteuse</a:t>
            </a:r>
            <a:r>
              <a:rPr lang="en-GB" sz="1200">
                <a:solidFill>
                  <a:srgbClr val="15137C"/>
                </a:solidFill>
                <a:latin typeface="Isidora Medium"/>
              </a:rPr>
              <a:t> de </a:t>
            </a:r>
            <a:r>
              <a:rPr lang="en-GB" sz="1200" err="1">
                <a:solidFill>
                  <a:srgbClr val="15137C"/>
                </a:solidFill>
                <a:latin typeface="Isidora Medium"/>
              </a:rPr>
              <a:t>leurs</a:t>
            </a:r>
            <a:r>
              <a:rPr lang="en-GB" sz="1200">
                <a:solidFill>
                  <a:srgbClr val="15137C"/>
                </a:solidFill>
                <a:latin typeface="Isidora Medium"/>
              </a:rPr>
              <a:t> </a:t>
            </a:r>
            <a:r>
              <a:rPr lang="en-GB" sz="1200" err="1">
                <a:solidFill>
                  <a:srgbClr val="15137C"/>
                </a:solidFill>
                <a:latin typeface="Isidora Medium"/>
              </a:rPr>
              <a:t>valeurs</a:t>
            </a:r>
            <a:r>
              <a:rPr lang="en-GB" sz="1200">
                <a:solidFill>
                  <a:srgbClr val="15137C"/>
                </a:solidFill>
                <a:latin typeface="Isidora Medium"/>
              </a:rPr>
              <a:t>.</a:t>
            </a:r>
          </a:p>
          <a:p>
            <a:endParaRPr lang="en-GB" sz="1200">
              <a:solidFill>
                <a:srgbClr val="15137C"/>
              </a:solidFill>
              <a:latin typeface="Isidora Medium"/>
            </a:endParaRPr>
          </a:p>
          <a:p>
            <a:r>
              <a:rPr lang="en-GB" sz="1200">
                <a:solidFill>
                  <a:srgbClr val="15137C"/>
                </a:solidFill>
                <a:latin typeface="Isidora Medium"/>
              </a:rPr>
              <a:t>Nous </a:t>
            </a:r>
            <a:r>
              <a:rPr lang="en-GB" sz="1200" b="1">
                <a:solidFill>
                  <a:srgbClr val="15137C"/>
                </a:solidFill>
                <a:latin typeface="Isidora Medium"/>
              </a:rPr>
              <a:t>MONTRONS</a:t>
            </a:r>
            <a:r>
              <a:rPr lang="en-GB" sz="1200">
                <a:solidFill>
                  <a:srgbClr val="15137C"/>
                </a:solidFill>
                <a:latin typeface="Isidora Medium"/>
              </a:rPr>
              <a:t> </a:t>
            </a:r>
            <a:r>
              <a:rPr lang="en-GB" sz="1200" err="1">
                <a:solidFill>
                  <a:srgbClr val="15137C"/>
                </a:solidFill>
                <a:latin typeface="Isidora Medium"/>
              </a:rPr>
              <a:t>l’exemple</a:t>
            </a:r>
            <a:r>
              <a:rPr lang="en-GB" sz="1200">
                <a:solidFill>
                  <a:srgbClr val="15137C"/>
                </a:solidFill>
                <a:latin typeface="Isidora Medium"/>
              </a:rPr>
              <a:t>.</a:t>
            </a:r>
          </a:p>
        </p:txBody>
      </p:sp>
      <p:sp>
        <p:nvSpPr>
          <p:cNvPr id="7" name="ZoneTexte 3">
            <a:extLst>
              <a:ext uri="{FF2B5EF4-FFF2-40B4-BE49-F238E27FC236}">
                <a16:creationId xmlns:a16="http://schemas.microsoft.com/office/drawing/2014/main" id="{3D3226A3-A753-C9AB-7F40-099684EAD2AF}"/>
              </a:ext>
            </a:extLst>
          </p:cNvPr>
          <p:cNvSpPr txBox="1"/>
          <p:nvPr/>
        </p:nvSpPr>
        <p:spPr>
          <a:xfrm>
            <a:off x="7121755" y="2113143"/>
            <a:ext cx="3933237" cy="1015663"/>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15137C"/>
                </a:solidFill>
                <a:latin typeface="Isidora Medium" pitchFamily="2" charset="77"/>
              </a:rPr>
              <a:t>Nous </a:t>
            </a:r>
            <a:r>
              <a:rPr lang="en-GB" sz="1200" b="1">
                <a:solidFill>
                  <a:srgbClr val="15137C"/>
                </a:solidFill>
                <a:latin typeface="Isidora Medium" pitchFamily="2" charset="77"/>
              </a:rPr>
              <a:t>FAVORISONS</a:t>
            </a:r>
            <a:r>
              <a:rPr lang="en-GB" sz="1200">
                <a:solidFill>
                  <a:srgbClr val="15137C"/>
                </a:solidFill>
                <a:latin typeface="Isidora Medium" pitchFamily="2" charset="77"/>
              </a:rPr>
              <a:t> les </a:t>
            </a:r>
            <a:r>
              <a:rPr lang="en-GB" sz="1200" err="1">
                <a:solidFill>
                  <a:srgbClr val="15137C"/>
                </a:solidFill>
                <a:latin typeface="Isidora Medium" pitchFamily="2" charset="77"/>
              </a:rPr>
              <a:t>fournisseurs</a:t>
            </a:r>
            <a:r>
              <a:rPr lang="en-GB" sz="1200">
                <a:solidFill>
                  <a:srgbClr val="15137C"/>
                </a:solidFill>
                <a:latin typeface="Isidora Medium" pitchFamily="2" charset="77"/>
              </a:rPr>
              <a:t> </a:t>
            </a:r>
            <a:r>
              <a:rPr lang="en-GB" sz="1200" err="1">
                <a:solidFill>
                  <a:srgbClr val="15137C"/>
                </a:solidFill>
                <a:latin typeface="Isidora Medium" pitchFamily="2" charset="77"/>
              </a:rPr>
              <a:t>locaux</a:t>
            </a:r>
            <a:r>
              <a:rPr lang="en-GB" sz="1200">
                <a:solidFill>
                  <a:srgbClr val="15137C"/>
                </a:solidFill>
                <a:latin typeface="Isidora Medium" pitchFamily="2" charset="77"/>
              </a:rPr>
              <a:t>.</a:t>
            </a:r>
          </a:p>
          <a:p>
            <a:endParaRPr lang="en-GB" sz="1200">
              <a:solidFill>
                <a:srgbClr val="15137C"/>
              </a:solidFill>
              <a:latin typeface="Isidora Medium" pitchFamily="2" charset="77"/>
            </a:endParaRPr>
          </a:p>
          <a:p>
            <a:r>
              <a:rPr lang="en-GB" sz="1200">
                <a:solidFill>
                  <a:srgbClr val="15137C"/>
                </a:solidFill>
                <a:latin typeface="Isidora Medium" pitchFamily="2" charset="77"/>
              </a:rPr>
              <a:t>Nous </a:t>
            </a:r>
            <a:r>
              <a:rPr lang="en-GB" sz="1200" b="1">
                <a:solidFill>
                  <a:srgbClr val="15137C"/>
                </a:solidFill>
                <a:latin typeface="Isidora Medium" pitchFamily="2" charset="77"/>
              </a:rPr>
              <a:t>VALORISONS</a:t>
            </a:r>
            <a:r>
              <a:rPr lang="en-GB" sz="1200">
                <a:solidFill>
                  <a:srgbClr val="15137C"/>
                </a:solidFill>
                <a:latin typeface="Isidora Medium" pitchFamily="2" charset="77"/>
              </a:rPr>
              <a:t> les </a:t>
            </a:r>
            <a:r>
              <a:rPr lang="en-GB" sz="1200" err="1">
                <a:solidFill>
                  <a:srgbClr val="15137C"/>
                </a:solidFill>
                <a:latin typeface="Isidora Medium" pitchFamily="2" charset="77"/>
              </a:rPr>
              <a:t>fournisseurs</a:t>
            </a:r>
            <a:r>
              <a:rPr lang="en-GB" sz="1200">
                <a:solidFill>
                  <a:srgbClr val="15137C"/>
                </a:solidFill>
                <a:latin typeface="Isidora Medium" pitchFamily="2" charset="77"/>
              </a:rPr>
              <a:t> qui</a:t>
            </a:r>
          </a:p>
          <a:p>
            <a:r>
              <a:rPr lang="en-GB" sz="1200" err="1">
                <a:solidFill>
                  <a:srgbClr val="15137C"/>
                </a:solidFill>
                <a:latin typeface="Isidora Medium" pitchFamily="2" charset="77"/>
              </a:rPr>
              <a:t>s’engagent</a:t>
            </a:r>
            <a:r>
              <a:rPr lang="en-GB" sz="1200">
                <a:solidFill>
                  <a:srgbClr val="15137C"/>
                </a:solidFill>
                <a:latin typeface="Isidora Medium" pitchFamily="2" charset="77"/>
              </a:rPr>
              <a:t> dans </a:t>
            </a:r>
            <a:r>
              <a:rPr lang="en-GB" sz="1200" err="1">
                <a:solidFill>
                  <a:srgbClr val="15137C"/>
                </a:solidFill>
                <a:latin typeface="Isidora Medium" pitchFamily="2" charset="77"/>
              </a:rPr>
              <a:t>une</a:t>
            </a:r>
            <a:r>
              <a:rPr lang="en-GB" sz="1200">
                <a:solidFill>
                  <a:srgbClr val="15137C"/>
                </a:solidFill>
                <a:latin typeface="Isidora Medium" pitchFamily="2" charset="77"/>
              </a:rPr>
              <a:t> démarche plus responsible et des </a:t>
            </a:r>
            <a:r>
              <a:rPr lang="en-GB" sz="1200" err="1">
                <a:solidFill>
                  <a:srgbClr val="15137C"/>
                </a:solidFill>
                <a:latin typeface="Isidora Medium" pitchFamily="2" charset="77"/>
              </a:rPr>
              <a:t>procédés</a:t>
            </a:r>
            <a:r>
              <a:rPr lang="en-GB" sz="1200">
                <a:solidFill>
                  <a:srgbClr val="15137C"/>
                </a:solidFill>
                <a:latin typeface="Isidora Medium" pitchFamily="2" charset="77"/>
              </a:rPr>
              <a:t> plus </a:t>
            </a:r>
            <a:r>
              <a:rPr lang="en-GB" sz="1200" err="1">
                <a:solidFill>
                  <a:srgbClr val="15137C"/>
                </a:solidFill>
                <a:latin typeface="Isidora Medium" pitchFamily="2" charset="77"/>
              </a:rPr>
              <a:t>respectueux</a:t>
            </a:r>
            <a:r>
              <a:rPr lang="en-GB" sz="1200">
                <a:solidFill>
                  <a:srgbClr val="15137C"/>
                </a:solidFill>
                <a:latin typeface="Isidora Medium" pitchFamily="2" charset="77"/>
              </a:rPr>
              <a:t> de </a:t>
            </a:r>
            <a:r>
              <a:rPr lang="en-GB" sz="1200" err="1">
                <a:solidFill>
                  <a:srgbClr val="15137C"/>
                </a:solidFill>
                <a:latin typeface="Isidora Medium" pitchFamily="2" charset="77"/>
              </a:rPr>
              <a:t>l’environnement</a:t>
            </a:r>
            <a:r>
              <a:rPr lang="en-GB" sz="1200">
                <a:solidFill>
                  <a:srgbClr val="15137C"/>
                </a:solidFill>
                <a:latin typeface="Isidora Medium" pitchFamily="2" charset="77"/>
              </a:rPr>
              <a:t>.</a:t>
            </a:r>
          </a:p>
        </p:txBody>
      </p:sp>
      <p:sp>
        <p:nvSpPr>
          <p:cNvPr id="6" name="Our recent wins &amp; why did they chose us?">
            <a:extLst>
              <a:ext uri="{FF2B5EF4-FFF2-40B4-BE49-F238E27FC236}">
                <a16:creationId xmlns:a16="http://schemas.microsoft.com/office/drawing/2014/main" id="{45A3C3AC-0D25-9051-6C35-F8D532E8FDC1}"/>
              </a:ext>
            </a:extLst>
          </p:cNvPr>
          <p:cNvSpPr txBox="1"/>
          <p:nvPr/>
        </p:nvSpPr>
        <p:spPr>
          <a:xfrm>
            <a:off x="2921550" y="568771"/>
            <a:ext cx="6348899" cy="7492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400" kern="0">
                <a:solidFill>
                  <a:srgbClr val="EEA41B"/>
                </a:solidFill>
                <a:latin typeface="Mr Dodo Medium" pitchFamily="2" charset="77"/>
                <a:ea typeface="Mr Dodo Medium" pitchFamily="2" charset="77"/>
                <a:sym typeface="Gotham"/>
              </a:rPr>
              <a:t>NOS PARTIES PRENANTES </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8" name="ZoneTexte 3">
            <a:extLst>
              <a:ext uri="{FF2B5EF4-FFF2-40B4-BE49-F238E27FC236}">
                <a16:creationId xmlns:a16="http://schemas.microsoft.com/office/drawing/2014/main" id="{DF1C6B64-8A82-26DF-AE18-A3B5D76A1650}"/>
              </a:ext>
            </a:extLst>
          </p:cNvPr>
          <p:cNvSpPr txBox="1"/>
          <p:nvPr/>
        </p:nvSpPr>
        <p:spPr>
          <a:xfrm>
            <a:off x="7090343" y="4520525"/>
            <a:ext cx="3961190" cy="1569660"/>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15137C"/>
                </a:solidFill>
                <a:latin typeface="Isidora Medium" pitchFamily="2" charset="77"/>
              </a:rPr>
              <a:t>Nous nous </a:t>
            </a:r>
            <a:r>
              <a:rPr lang="en-GB" sz="1200" b="1">
                <a:solidFill>
                  <a:srgbClr val="15137C"/>
                </a:solidFill>
                <a:latin typeface="Isidora Medium" pitchFamily="2" charset="77"/>
              </a:rPr>
              <a:t>ENGAGEONS</a:t>
            </a:r>
            <a:r>
              <a:rPr lang="en-GB" sz="1200">
                <a:solidFill>
                  <a:srgbClr val="15137C"/>
                </a:solidFill>
                <a:latin typeface="Isidora Medium" pitchFamily="2" charset="77"/>
              </a:rPr>
              <a:t> </a:t>
            </a:r>
            <a:r>
              <a:rPr lang="en-GB" sz="1200" err="1">
                <a:solidFill>
                  <a:srgbClr val="15137C"/>
                </a:solidFill>
                <a:latin typeface="Isidora Medium" pitchFamily="2" charset="77"/>
              </a:rPr>
              <a:t>auprès</a:t>
            </a:r>
            <a:r>
              <a:rPr lang="en-GB" sz="1200">
                <a:solidFill>
                  <a:srgbClr val="15137C"/>
                </a:solidFill>
                <a:latin typeface="Isidora Medium" pitchFamily="2" charset="77"/>
              </a:rPr>
              <a:t> des organisations de la </a:t>
            </a:r>
            <a:r>
              <a:rPr lang="en-GB" sz="1200" err="1">
                <a:solidFill>
                  <a:srgbClr val="15137C"/>
                </a:solidFill>
                <a:latin typeface="Isidora Medium" pitchFamily="2" charset="77"/>
              </a:rPr>
              <a:t>société</a:t>
            </a:r>
            <a:r>
              <a:rPr lang="en-GB" sz="1200">
                <a:solidFill>
                  <a:srgbClr val="15137C"/>
                </a:solidFill>
                <a:latin typeface="Isidora Medium" pitchFamily="2" charset="77"/>
              </a:rPr>
              <a:t>, </a:t>
            </a:r>
            <a:r>
              <a:rPr lang="en-GB" sz="1200" err="1">
                <a:solidFill>
                  <a:srgbClr val="15137C"/>
                </a:solidFill>
                <a:latin typeface="Isidora Medium" pitchFamily="2" charset="77"/>
              </a:rPr>
              <a:t>en</a:t>
            </a:r>
            <a:r>
              <a:rPr lang="en-GB" sz="1200">
                <a:solidFill>
                  <a:srgbClr val="15137C"/>
                </a:solidFill>
                <a:latin typeface="Isidora Medium" pitchFamily="2" charset="77"/>
              </a:rPr>
              <a:t> </a:t>
            </a:r>
            <a:r>
              <a:rPr lang="en-GB" sz="1200" err="1">
                <a:solidFill>
                  <a:srgbClr val="15137C"/>
                </a:solidFill>
                <a:latin typeface="Isidora Medium" pitchFamily="2" charset="77"/>
              </a:rPr>
              <a:t>donnant</a:t>
            </a:r>
            <a:r>
              <a:rPr lang="en-GB" sz="1200">
                <a:solidFill>
                  <a:srgbClr val="15137C"/>
                </a:solidFill>
                <a:latin typeface="Isidora Medium" pitchFamily="2" charset="77"/>
              </a:rPr>
              <a:t> du temps et des </a:t>
            </a:r>
            <a:r>
              <a:rPr lang="en-GB" sz="1200" err="1">
                <a:solidFill>
                  <a:srgbClr val="15137C"/>
                </a:solidFill>
                <a:latin typeface="Isidora Medium" pitchFamily="2" charset="77"/>
              </a:rPr>
              <a:t>ressources</a:t>
            </a:r>
            <a:r>
              <a:rPr lang="en-GB" sz="1200">
                <a:solidFill>
                  <a:srgbClr val="15137C"/>
                </a:solidFill>
                <a:latin typeface="Isidora Medium" pitchFamily="2" charset="77"/>
              </a:rPr>
              <a:t> pour les </a:t>
            </a:r>
            <a:r>
              <a:rPr lang="en-GB" sz="1200" err="1">
                <a:solidFill>
                  <a:srgbClr val="15137C"/>
                </a:solidFill>
                <a:latin typeface="Isidora Medium" pitchFamily="2" charset="77"/>
              </a:rPr>
              <a:t>accompagner</a:t>
            </a:r>
            <a:r>
              <a:rPr lang="en-GB" sz="1200">
                <a:solidFill>
                  <a:srgbClr val="15137C"/>
                </a:solidFill>
                <a:latin typeface="Isidora Medium" pitchFamily="2" charset="77"/>
              </a:rPr>
              <a:t> dans le </a:t>
            </a:r>
            <a:r>
              <a:rPr lang="en-GB" sz="1200" err="1">
                <a:solidFill>
                  <a:srgbClr val="15137C"/>
                </a:solidFill>
                <a:latin typeface="Isidora Medium" pitchFamily="2" charset="77"/>
              </a:rPr>
              <a:t>développement</a:t>
            </a:r>
            <a:r>
              <a:rPr lang="en-GB" sz="1200">
                <a:solidFill>
                  <a:srgbClr val="15137C"/>
                </a:solidFill>
                <a:latin typeface="Isidora Medium" pitchFamily="2" charset="77"/>
              </a:rPr>
              <a:t> de </a:t>
            </a:r>
            <a:r>
              <a:rPr lang="en-GB" sz="1200" err="1">
                <a:solidFill>
                  <a:srgbClr val="15137C"/>
                </a:solidFill>
                <a:latin typeface="Isidora Medium" pitchFamily="2" charset="77"/>
              </a:rPr>
              <a:t>leurs</a:t>
            </a:r>
            <a:r>
              <a:rPr lang="en-GB" sz="1200">
                <a:solidFill>
                  <a:srgbClr val="15137C"/>
                </a:solidFill>
                <a:latin typeface="Isidora Medium" pitchFamily="2" charset="77"/>
              </a:rPr>
              <a:t> </a:t>
            </a:r>
            <a:r>
              <a:rPr lang="en-GB" sz="1200" err="1">
                <a:solidFill>
                  <a:srgbClr val="15137C"/>
                </a:solidFill>
                <a:latin typeface="Isidora Medium" pitchFamily="2" charset="77"/>
              </a:rPr>
              <a:t>projets</a:t>
            </a:r>
            <a:r>
              <a:rPr lang="en-GB" sz="1200">
                <a:solidFill>
                  <a:srgbClr val="15137C"/>
                </a:solidFill>
                <a:latin typeface="Isidora Medium" pitchFamily="2" charset="77"/>
              </a:rPr>
              <a:t>. </a:t>
            </a:r>
          </a:p>
          <a:p>
            <a:endParaRPr lang="en-GB" sz="1200">
              <a:solidFill>
                <a:srgbClr val="15137C"/>
              </a:solidFill>
              <a:latin typeface="Isidora Medium" pitchFamily="2" charset="77"/>
            </a:endParaRPr>
          </a:p>
          <a:p>
            <a:r>
              <a:rPr lang="en-GB" sz="1200">
                <a:solidFill>
                  <a:srgbClr val="15137C"/>
                </a:solidFill>
                <a:latin typeface="Isidora Medium" pitchFamily="2" charset="77"/>
              </a:rPr>
              <a:t>Nous </a:t>
            </a:r>
            <a:r>
              <a:rPr lang="en-GB" sz="1200" b="1">
                <a:solidFill>
                  <a:srgbClr val="15137C"/>
                </a:solidFill>
                <a:latin typeface="Isidora Medium" pitchFamily="2" charset="77"/>
              </a:rPr>
              <a:t>CRÉONS</a:t>
            </a:r>
            <a:r>
              <a:rPr lang="en-GB" sz="1200">
                <a:solidFill>
                  <a:srgbClr val="15137C"/>
                </a:solidFill>
                <a:latin typeface="Isidora Medium" pitchFamily="2" charset="77"/>
              </a:rPr>
              <a:t> du lien entre le monde de </a:t>
            </a:r>
            <a:r>
              <a:rPr lang="en-GB" sz="1200" err="1">
                <a:solidFill>
                  <a:srgbClr val="15137C"/>
                </a:solidFill>
                <a:latin typeface="Isidora Medium" pitchFamily="2" charset="77"/>
              </a:rPr>
              <a:t>l’entreprise</a:t>
            </a:r>
            <a:r>
              <a:rPr lang="en-GB" sz="1200">
                <a:solidFill>
                  <a:srgbClr val="15137C"/>
                </a:solidFill>
                <a:latin typeface="Isidora Medium" pitchFamily="2" charset="77"/>
              </a:rPr>
              <a:t> et les associations, entre </a:t>
            </a:r>
            <a:r>
              <a:rPr lang="en-GB" sz="1200" err="1">
                <a:solidFill>
                  <a:srgbClr val="15137C"/>
                </a:solidFill>
                <a:latin typeface="Isidora Medium" pitchFamily="2" charset="77"/>
              </a:rPr>
              <a:t>nos</a:t>
            </a:r>
            <a:r>
              <a:rPr lang="en-GB" sz="1200">
                <a:solidFill>
                  <a:srgbClr val="15137C"/>
                </a:solidFill>
                <a:latin typeface="Isidora Medium" pitchFamily="2" charset="77"/>
              </a:rPr>
              <a:t> </a:t>
            </a:r>
            <a:r>
              <a:rPr lang="en-GB" sz="1200" err="1">
                <a:solidFill>
                  <a:srgbClr val="15137C"/>
                </a:solidFill>
                <a:latin typeface="Isidora Medium" pitchFamily="2" charset="77"/>
              </a:rPr>
              <a:t>collaborateurs</a:t>
            </a:r>
            <a:r>
              <a:rPr lang="en-GB" sz="1200">
                <a:solidFill>
                  <a:srgbClr val="15137C"/>
                </a:solidFill>
                <a:latin typeface="Isidora Medium" pitchFamily="2" charset="77"/>
              </a:rPr>
              <a:t>, les </a:t>
            </a:r>
            <a:r>
              <a:rPr lang="en-GB" sz="1200" err="1">
                <a:solidFill>
                  <a:srgbClr val="15137C"/>
                </a:solidFill>
                <a:latin typeface="Isidora Medium" pitchFamily="2" charset="77"/>
              </a:rPr>
              <a:t>volontaires</a:t>
            </a:r>
            <a:r>
              <a:rPr lang="en-GB" sz="1200">
                <a:solidFill>
                  <a:srgbClr val="15137C"/>
                </a:solidFill>
                <a:latin typeface="Isidora Medium" pitchFamily="2" charset="77"/>
              </a:rPr>
              <a:t> et les </a:t>
            </a:r>
            <a:r>
              <a:rPr lang="en-GB" sz="1200" err="1">
                <a:solidFill>
                  <a:srgbClr val="15137C"/>
                </a:solidFill>
                <a:latin typeface="Isidora Medium" pitchFamily="2" charset="77"/>
              </a:rPr>
              <a:t>bénéficiaires</a:t>
            </a:r>
            <a:r>
              <a:rPr lang="en-GB" sz="1200">
                <a:solidFill>
                  <a:srgbClr val="15137C"/>
                </a:solidFill>
                <a:latin typeface="Isidora Medium" pitchFamily="2" charset="77"/>
              </a:rPr>
              <a:t> des </a:t>
            </a:r>
            <a:r>
              <a:rPr lang="en-GB" sz="1200" err="1">
                <a:solidFill>
                  <a:srgbClr val="15137C"/>
                </a:solidFill>
                <a:latin typeface="Isidora Medium" pitchFamily="2" charset="77"/>
              </a:rPr>
              <a:t>projets</a:t>
            </a:r>
            <a:r>
              <a:rPr lang="en-GB" sz="1200">
                <a:solidFill>
                  <a:srgbClr val="15137C"/>
                </a:solidFill>
                <a:latin typeface="Isidora Medium" pitchFamily="2" charset="77"/>
              </a:rPr>
              <a:t>.</a:t>
            </a:r>
          </a:p>
        </p:txBody>
      </p:sp>
      <p:sp>
        <p:nvSpPr>
          <p:cNvPr id="9" name="Our recent wins &amp; why did they chose us?">
            <a:extLst>
              <a:ext uri="{FF2B5EF4-FFF2-40B4-BE49-F238E27FC236}">
                <a16:creationId xmlns:a16="http://schemas.microsoft.com/office/drawing/2014/main" id="{A079E5A4-C06C-F905-A4BE-1D90116B2456}"/>
              </a:ext>
            </a:extLst>
          </p:cNvPr>
          <p:cNvSpPr txBox="1"/>
          <p:nvPr/>
        </p:nvSpPr>
        <p:spPr>
          <a:xfrm>
            <a:off x="1379971" y="1584785"/>
            <a:ext cx="4577964" cy="410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200" b="1" kern="0">
                <a:solidFill>
                  <a:srgbClr val="E6A0C0"/>
                </a:solidFill>
                <a:latin typeface="Mr Dodo Medium" pitchFamily="2" charset="77"/>
                <a:ea typeface="Mr Dodo Medium" pitchFamily="2" charset="77"/>
                <a:sym typeface="Gotham"/>
              </a:rPr>
              <a:t>DES COLLABORATEURS ÉPANOUIS</a:t>
            </a:r>
            <a:endParaRPr kumimoji="0" lang="en-GB" sz="22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0" name="Our recent wins &amp; why did they chose us?">
            <a:extLst>
              <a:ext uri="{FF2B5EF4-FFF2-40B4-BE49-F238E27FC236}">
                <a16:creationId xmlns:a16="http://schemas.microsoft.com/office/drawing/2014/main" id="{F3DB7413-8295-B66E-A4CF-09471795244D}"/>
              </a:ext>
            </a:extLst>
          </p:cNvPr>
          <p:cNvSpPr txBox="1"/>
          <p:nvPr/>
        </p:nvSpPr>
        <p:spPr>
          <a:xfrm>
            <a:off x="1409560" y="4072292"/>
            <a:ext cx="3524757" cy="410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200" b="1" kern="0">
                <a:solidFill>
                  <a:srgbClr val="7AAB46"/>
                </a:solidFill>
                <a:latin typeface="Mr Dodo Medium" pitchFamily="2" charset="77"/>
                <a:ea typeface="Mr Dodo Medium" pitchFamily="2" charset="77"/>
                <a:sym typeface="Gotham"/>
              </a:rPr>
              <a:t>DES CLIENTS SATIFAITS</a:t>
            </a:r>
            <a:endParaRPr kumimoji="0" lang="en-GB" sz="2200" b="1"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11" name="Our recent wins &amp; why did they chose us?">
            <a:extLst>
              <a:ext uri="{FF2B5EF4-FFF2-40B4-BE49-F238E27FC236}">
                <a16:creationId xmlns:a16="http://schemas.microsoft.com/office/drawing/2014/main" id="{46C80CF7-B18B-DB04-CBF4-3DA0E771A041}"/>
              </a:ext>
            </a:extLst>
          </p:cNvPr>
          <p:cNvSpPr txBox="1"/>
          <p:nvPr/>
        </p:nvSpPr>
        <p:spPr>
          <a:xfrm>
            <a:off x="6726522" y="1584785"/>
            <a:ext cx="4188861" cy="410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200" b="1" kern="0">
                <a:solidFill>
                  <a:srgbClr val="ADC3DC"/>
                </a:solidFill>
                <a:latin typeface="Mr Dodo Medium" pitchFamily="2" charset="77"/>
                <a:ea typeface="Mr Dodo Medium" pitchFamily="2" charset="77"/>
                <a:sym typeface="Gotham"/>
              </a:rPr>
              <a:t>DES FOURNISSEURS VALORISÉS</a:t>
            </a:r>
            <a:endParaRPr kumimoji="0" lang="en-GB" sz="2200" b="1" u="none" strike="noStrike" kern="0" cap="none" normalizeH="0" baseline="0" noProof="0">
              <a:ln>
                <a:noFill/>
              </a:ln>
              <a:solidFill>
                <a:srgbClr val="ADC3DC"/>
              </a:solidFill>
              <a:effectLst/>
              <a:uLnTx/>
              <a:uFillTx/>
              <a:latin typeface="Mr Dodo Medium" pitchFamily="2" charset="77"/>
              <a:ea typeface="Mr Dodo Medium" pitchFamily="2" charset="77"/>
              <a:sym typeface="Gotham-Bold"/>
            </a:endParaRPr>
          </a:p>
        </p:txBody>
      </p:sp>
      <p:sp>
        <p:nvSpPr>
          <p:cNvPr id="15" name="Our recent wins &amp; why did they chose us?">
            <a:extLst>
              <a:ext uri="{FF2B5EF4-FFF2-40B4-BE49-F238E27FC236}">
                <a16:creationId xmlns:a16="http://schemas.microsoft.com/office/drawing/2014/main" id="{2DC1A8AC-D56D-A9D5-D57F-5EC65A1557AA}"/>
              </a:ext>
            </a:extLst>
          </p:cNvPr>
          <p:cNvSpPr txBox="1"/>
          <p:nvPr/>
        </p:nvSpPr>
        <p:spPr>
          <a:xfrm>
            <a:off x="6744588" y="4072292"/>
            <a:ext cx="4822312" cy="410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200" b="1" kern="0">
                <a:solidFill>
                  <a:srgbClr val="0F0FA3"/>
                </a:solidFill>
                <a:latin typeface="Mr Dodo Medium" pitchFamily="2" charset="77"/>
                <a:ea typeface="Mr Dodo Medium" pitchFamily="2" charset="77"/>
                <a:sym typeface="Gotham"/>
              </a:rPr>
              <a:t>UNE SOCIETÉ CIVILE ACCOMPAGNÉE</a:t>
            </a:r>
            <a:endParaRPr kumimoji="0" lang="en-GB" sz="2200" b="1" u="none" strike="noStrike" kern="0" cap="none" normalizeH="0" baseline="0" noProof="0">
              <a:ln>
                <a:noFill/>
              </a:ln>
              <a:solidFill>
                <a:srgbClr val="0F0FA3"/>
              </a:solidFill>
              <a:effectLst/>
              <a:uLnTx/>
              <a:uFillTx/>
              <a:latin typeface="Mr Dodo Medium" pitchFamily="2" charset="77"/>
              <a:ea typeface="Mr Dodo Medium" pitchFamily="2" charset="77"/>
              <a:sym typeface="Gotham-Bold"/>
            </a:endParaRPr>
          </a:p>
        </p:txBody>
      </p:sp>
      <p:pic>
        <p:nvPicPr>
          <p:cNvPr id="16" name="Image 15" descr="Une image contenant invertébré, échinoderme, Invertébrés marins, étoile de mer&#10;&#10;Description générée automatiquement">
            <a:extLst>
              <a:ext uri="{FF2B5EF4-FFF2-40B4-BE49-F238E27FC236}">
                <a16:creationId xmlns:a16="http://schemas.microsoft.com/office/drawing/2014/main" id="{65E13C3C-4F8E-1C86-0B7E-F062DB327A35}"/>
              </a:ext>
            </a:extLst>
          </p:cNvPr>
          <p:cNvPicPr>
            <a:picLocks noChangeAspect="1"/>
          </p:cNvPicPr>
          <p:nvPr/>
        </p:nvPicPr>
        <p:blipFill>
          <a:blip r:embed="rId3">
            <a:alphaModFix/>
          </a:blip>
          <a:stretch>
            <a:fillRect/>
          </a:stretch>
        </p:blipFill>
        <p:spPr>
          <a:xfrm>
            <a:off x="1398038" y="2063073"/>
            <a:ext cx="361324" cy="423535"/>
          </a:xfrm>
          <a:prstGeom prst="rect">
            <a:avLst/>
          </a:prstGeom>
        </p:spPr>
      </p:pic>
      <p:pic>
        <p:nvPicPr>
          <p:cNvPr id="17" name="Image 16" descr="Une image contenant invertébré, échinoderme, Invertébrés marins, étoile de mer&#10;&#10;Description générée automatiquement">
            <a:extLst>
              <a:ext uri="{FF2B5EF4-FFF2-40B4-BE49-F238E27FC236}">
                <a16:creationId xmlns:a16="http://schemas.microsoft.com/office/drawing/2014/main" id="{41377DC6-4297-B5F6-4D16-DC08967196F9}"/>
              </a:ext>
            </a:extLst>
          </p:cNvPr>
          <p:cNvPicPr>
            <a:picLocks noChangeAspect="1"/>
          </p:cNvPicPr>
          <p:nvPr/>
        </p:nvPicPr>
        <p:blipFill>
          <a:blip r:embed="rId3">
            <a:alphaModFix/>
          </a:blip>
          <a:stretch>
            <a:fillRect/>
          </a:stretch>
        </p:blipFill>
        <p:spPr>
          <a:xfrm>
            <a:off x="1398038" y="2579440"/>
            <a:ext cx="361324" cy="423535"/>
          </a:xfrm>
          <a:prstGeom prst="rect">
            <a:avLst/>
          </a:prstGeom>
        </p:spPr>
      </p:pic>
      <p:pic>
        <p:nvPicPr>
          <p:cNvPr id="18" name="Image 17" descr="Une image contenant invertébré, échinoderme, Invertébrés marins, étoile de mer&#10;&#10;Description générée automatiquement">
            <a:extLst>
              <a:ext uri="{FF2B5EF4-FFF2-40B4-BE49-F238E27FC236}">
                <a16:creationId xmlns:a16="http://schemas.microsoft.com/office/drawing/2014/main" id="{2367A8B0-980F-64D5-554F-1557585192C8}"/>
              </a:ext>
            </a:extLst>
          </p:cNvPr>
          <p:cNvPicPr>
            <a:picLocks noChangeAspect="1"/>
          </p:cNvPicPr>
          <p:nvPr/>
        </p:nvPicPr>
        <p:blipFill>
          <a:blip r:embed="rId3">
            <a:alphaModFix/>
          </a:blip>
          <a:stretch>
            <a:fillRect/>
          </a:stretch>
        </p:blipFill>
        <p:spPr>
          <a:xfrm>
            <a:off x="1398038" y="3160355"/>
            <a:ext cx="361325" cy="423535"/>
          </a:xfrm>
          <a:prstGeom prst="rect">
            <a:avLst/>
          </a:prstGeom>
        </p:spPr>
      </p:pic>
      <p:pic>
        <p:nvPicPr>
          <p:cNvPr id="19" name="Image 18" descr="Une image contenant invertébré, échinoderme, Invertébrés marins, étoile de mer&#10;&#10;Description générée automatiquement">
            <a:extLst>
              <a:ext uri="{FF2B5EF4-FFF2-40B4-BE49-F238E27FC236}">
                <a16:creationId xmlns:a16="http://schemas.microsoft.com/office/drawing/2014/main" id="{AE1F0E97-29A3-C9DB-D5AB-C8E2B376DE55}"/>
              </a:ext>
            </a:extLst>
          </p:cNvPr>
          <p:cNvPicPr>
            <a:picLocks noChangeAspect="1"/>
          </p:cNvPicPr>
          <p:nvPr/>
        </p:nvPicPr>
        <p:blipFill>
          <a:blip r:embed="rId3">
            <a:alphaModFix/>
          </a:blip>
          <a:stretch>
            <a:fillRect/>
          </a:stretch>
        </p:blipFill>
        <p:spPr>
          <a:xfrm>
            <a:off x="1398038" y="4445700"/>
            <a:ext cx="361324" cy="423535"/>
          </a:xfrm>
          <a:prstGeom prst="rect">
            <a:avLst/>
          </a:prstGeom>
        </p:spPr>
      </p:pic>
      <p:pic>
        <p:nvPicPr>
          <p:cNvPr id="20" name="Image 19" descr="Une image contenant invertébré, échinoderme, Invertébrés marins, étoile de mer&#10;&#10;Description générée automatiquement">
            <a:extLst>
              <a:ext uri="{FF2B5EF4-FFF2-40B4-BE49-F238E27FC236}">
                <a16:creationId xmlns:a16="http://schemas.microsoft.com/office/drawing/2014/main" id="{F77B9D4D-2581-4ACF-5C06-413EB36837F6}"/>
              </a:ext>
            </a:extLst>
          </p:cNvPr>
          <p:cNvPicPr>
            <a:picLocks noChangeAspect="1"/>
          </p:cNvPicPr>
          <p:nvPr/>
        </p:nvPicPr>
        <p:blipFill>
          <a:blip r:embed="rId3">
            <a:alphaModFix/>
          </a:blip>
          <a:stretch>
            <a:fillRect/>
          </a:stretch>
        </p:blipFill>
        <p:spPr>
          <a:xfrm>
            <a:off x="1398038" y="5193344"/>
            <a:ext cx="361324" cy="423535"/>
          </a:xfrm>
          <a:prstGeom prst="rect">
            <a:avLst/>
          </a:prstGeom>
        </p:spPr>
      </p:pic>
      <p:pic>
        <p:nvPicPr>
          <p:cNvPr id="21" name="Image 20" descr="Une image contenant invertébré, échinoderme, Invertébrés marins, étoile de mer&#10;&#10;Description générée automatiquement">
            <a:extLst>
              <a:ext uri="{FF2B5EF4-FFF2-40B4-BE49-F238E27FC236}">
                <a16:creationId xmlns:a16="http://schemas.microsoft.com/office/drawing/2014/main" id="{16A2CFB8-2F4A-66D2-45BD-9B017E7AB187}"/>
              </a:ext>
            </a:extLst>
          </p:cNvPr>
          <p:cNvPicPr>
            <a:picLocks noChangeAspect="1"/>
          </p:cNvPicPr>
          <p:nvPr/>
        </p:nvPicPr>
        <p:blipFill>
          <a:blip r:embed="rId3">
            <a:alphaModFix/>
          </a:blip>
          <a:stretch>
            <a:fillRect/>
          </a:stretch>
        </p:blipFill>
        <p:spPr>
          <a:xfrm>
            <a:off x="1379971" y="5866052"/>
            <a:ext cx="397458" cy="465889"/>
          </a:xfrm>
          <a:prstGeom prst="rect">
            <a:avLst/>
          </a:prstGeom>
        </p:spPr>
      </p:pic>
      <p:pic>
        <p:nvPicPr>
          <p:cNvPr id="22" name="Image 21" descr="Une image contenant invertébré, échinoderme, Invertébrés marins, étoile de mer&#10;&#10;Description générée automatiquement">
            <a:extLst>
              <a:ext uri="{FF2B5EF4-FFF2-40B4-BE49-F238E27FC236}">
                <a16:creationId xmlns:a16="http://schemas.microsoft.com/office/drawing/2014/main" id="{8711D362-3E07-4D8A-2A03-FF4C457BCC73}"/>
              </a:ext>
            </a:extLst>
          </p:cNvPr>
          <p:cNvPicPr>
            <a:picLocks noChangeAspect="1"/>
          </p:cNvPicPr>
          <p:nvPr/>
        </p:nvPicPr>
        <p:blipFill>
          <a:blip r:embed="rId3">
            <a:alphaModFix/>
          </a:blip>
          <a:stretch>
            <a:fillRect/>
          </a:stretch>
        </p:blipFill>
        <p:spPr>
          <a:xfrm>
            <a:off x="6744588" y="1975493"/>
            <a:ext cx="361324" cy="423535"/>
          </a:xfrm>
          <a:prstGeom prst="rect">
            <a:avLst/>
          </a:prstGeom>
        </p:spPr>
      </p:pic>
      <p:pic>
        <p:nvPicPr>
          <p:cNvPr id="23" name="Image 22" descr="Une image contenant invertébré, échinoderme, Invertébrés marins, étoile de mer&#10;&#10;Description générée automatiquement">
            <a:extLst>
              <a:ext uri="{FF2B5EF4-FFF2-40B4-BE49-F238E27FC236}">
                <a16:creationId xmlns:a16="http://schemas.microsoft.com/office/drawing/2014/main" id="{0A919356-4D32-C65F-EAA0-75D2279EDA80}"/>
              </a:ext>
            </a:extLst>
          </p:cNvPr>
          <p:cNvPicPr>
            <a:picLocks noChangeAspect="1"/>
          </p:cNvPicPr>
          <p:nvPr/>
        </p:nvPicPr>
        <p:blipFill>
          <a:blip r:embed="rId3">
            <a:alphaModFix/>
          </a:blip>
          <a:stretch>
            <a:fillRect/>
          </a:stretch>
        </p:blipFill>
        <p:spPr>
          <a:xfrm>
            <a:off x="6744588" y="2437900"/>
            <a:ext cx="361324" cy="423535"/>
          </a:xfrm>
          <a:prstGeom prst="rect">
            <a:avLst/>
          </a:prstGeom>
        </p:spPr>
      </p:pic>
      <p:pic>
        <p:nvPicPr>
          <p:cNvPr id="25" name="Image 24" descr="Une image contenant invertébré, échinoderme, Invertébrés marins, étoile de mer&#10;&#10;Description générée automatiquement">
            <a:extLst>
              <a:ext uri="{FF2B5EF4-FFF2-40B4-BE49-F238E27FC236}">
                <a16:creationId xmlns:a16="http://schemas.microsoft.com/office/drawing/2014/main" id="{6E8B27F9-0C88-34BE-04D5-3319DB4B7693}"/>
              </a:ext>
            </a:extLst>
          </p:cNvPr>
          <p:cNvPicPr>
            <a:picLocks noChangeAspect="1"/>
          </p:cNvPicPr>
          <p:nvPr/>
        </p:nvPicPr>
        <p:blipFill>
          <a:blip r:embed="rId3">
            <a:alphaModFix/>
          </a:blip>
          <a:stretch>
            <a:fillRect/>
          </a:stretch>
        </p:blipFill>
        <p:spPr>
          <a:xfrm>
            <a:off x="6726522" y="4420855"/>
            <a:ext cx="397456" cy="465889"/>
          </a:xfrm>
          <a:prstGeom prst="rect">
            <a:avLst/>
          </a:prstGeom>
        </p:spPr>
      </p:pic>
      <p:pic>
        <p:nvPicPr>
          <p:cNvPr id="26" name="Image 25" descr="Une image contenant invertébré, échinoderme, Invertébrés marins, étoile de mer&#10;&#10;Description générée automatiquement">
            <a:extLst>
              <a:ext uri="{FF2B5EF4-FFF2-40B4-BE49-F238E27FC236}">
                <a16:creationId xmlns:a16="http://schemas.microsoft.com/office/drawing/2014/main" id="{594A8FD3-3A32-885A-4592-60E914400895}"/>
              </a:ext>
            </a:extLst>
          </p:cNvPr>
          <p:cNvPicPr>
            <a:picLocks noChangeAspect="1"/>
          </p:cNvPicPr>
          <p:nvPr/>
        </p:nvPicPr>
        <p:blipFill>
          <a:blip r:embed="rId3">
            <a:alphaModFix/>
          </a:blip>
          <a:stretch>
            <a:fillRect/>
          </a:stretch>
        </p:blipFill>
        <p:spPr>
          <a:xfrm>
            <a:off x="6744588" y="5361802"/>
            <a:ext cx="361324" cy="423535"/>
          </a:xfrm>
          <a:prstGeom prst="rect">
            <a:avLst/>
          </a:prstGeom>
        </p:spPr>
      </p:pic>
      <p:pic>
        <p:nvPicPr>
          <p:cNvPr id="29" name="Image 28" descr="Une image contenant Graphique, Police, obscurité, graphisme&#10;&#10;Description générée automatiquement">
            <a:extLst>
              <a:ext uri="{FF2B5EF4-FFF2-40B4-BE49-F238E27FC236}">
                <a16:creationId xmlns:a16="http://schemas.microsoft.com/office/drawing/2014/main" id="{BA5CE107-0B58-58AB-955E-EEEE4F33BFB5}"/>
              </a:ext>
            </a:extLst>
          </p:cNvPr>
          <p:cNvPicPr>
            <a:picLocks noChangeAspect="1"/>
          </p:cNvPicPr>
          <p:nvPr/>
        </p:nvPicPr>
        <p:blipFill>
          <a:blip r:embed="rId4"/>
          <a:stretch>
            <a:fillRect/>
          </a:stretch>
        </p:blipFill>
        <p:spPr>
          <a:xfrm>
            <a:off x="293456" y="6423709"/>
            <a:ext cx="2226045" cy="265718"/>
          </a:xfrm>
          <a:prstGeom prst="rect">
            <a:avLst/>
          </a:prstGeom>
        </p:spPr>
      </p:pic>
    </p:spTree>
    <p:extLst>
      <p:ext uri="{BB962C8B-B14F-4D97-AF65-F5344CB8AC3E}">
        <p14:creationId xmlns:p14="http://schemas.microsoft.com/office/powerpoint/2010/main" val="491511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texte, diagramme&#10;&#10;Description générée automatiquement">
            <a:extLst>
              <a:ext uri="{FF2B5EF4-FFF2-40B4-BE49-F238E27FC236}">
                <a16:creationId xmlns:a16="http://schemas.microsoft.com/office/drawing/2014/main" id="{36E92E33-09A5-2427-D714-F174990F313F}"/>
              </a:ext>
            </a:extLst>
          </p:cNvPr>
          <p:cNvPicPr>
            <a:picLocks noChangeAspect="1"/>
          </p:cNvPicPr>
          <p:nvPr/>
        </p:nvPicPr>
        <p:blipFill>
          <a:blip r:embed="rId2"/>
          <a:stretch>
            <a:fillRect/>
          </a:stretch>
        </p:blipFill>
        <p:spPr>
          <a:xfrm>
            <a:off x="2209800" y="1752271"/>
            <a:ext cx="7772400" cy="4460222"/>
          </a:xfrm>
          <a:prstGeom prst="rect">
            <a:avLst/>
          </a:prstGeom>
        </p:spPr>
      </p:pic>
      <p:sp>
        <p:nvSpPr>
          <p:cNvPr id="8" name="ZoneTexte 7">
            <a:extLst>
              <a:ext uri="{FF2B5EF4-FFF2-40B4-BE49-F238E27FC236}">
                <a16:creationId xmlns:a16="http://schemas.microsoft.com/office/drawing/2014/main" id="{35F5DC63-4FDB-5226-1993-693304123B4A}"/>
              </a:ext>
            </a:extLst>
          </p:cNvPr>
          <p:cNvSpPr txBox="1"/>
          <p:nvPr/>
        </p:nvSpPr>
        <p:spPr>
          <a:xfrm>
            <a:off x="5394072" y="329618"/>
            <a:ext cx="6093720" cy="1200329"/>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err="1">
                <a:solidFill>
                  <a:srgbClr val="15137C"/>
                </a:solidFill>
                <a:latin typeface="Isidora Medium"/>
              </a:rPr>
              <a:t>En</a:t>
            </a:r>
            <a:r>
              <a:rPr lang="en-GB">
                <a:solidFill>
                  <a:srgbClr val="15137C"/>
                </a:solidFill>
                <a:latin typeface="Isidora Medium"/>
              </a:rPr>
              <a:t> 2019 nous </a:t>
            </a:r>
            <a:r>
              <a:rPr lang="en-GB" err="1">
                <a:solidFill>
                  <a:srgbClr val="15137C"/>
                </a:solidFill>
                <a:latin typeface="Isidora Medium"/>
              </a:rPr>
              <a:t>avons</a:t>
            </a:r>
            <a:r>
              <a:rPr lang="en-GB">
                <a:solidFill>
                  <a:srgbClr val="15137C"/>
                </a:solidFill>
                <a:latin typeface="Isidora Medium"/>
              </a:rPr>
              <a:t> </a:t>
            </a:r>
            <a:r>
              <a:rPr lang="en-GB" err="1">
                <a:solidFill>
                  <a:srgbClr val="15137C"/>
                </a:solidFill>
                <a:latin typeface="Isidora Medium"/>
              </a:rPr>
              <a:t>interrogé</a:t>
            </a:r>
            <a:r>
              <a:rPr lang="en-GB">
                <a:solidFill>
                  <a:srgbClr val="15137C"/>
                </a:solidFill>
                <a:latin typeface="Isidora Medium"/>
              </a:rPr>
              <a:t> </a:t>
            </a:r>
            <a:r>
              <a:rPr lang="en-GB" err="1">
                <a:solidFill>
                  <a:srgbClr val="15137C"/>
                </a:solidFill>
                <a:latin typeface="Isidora Medium"/>
              </a:rPr>
              <a:t>nos</a:t>
            </a:r>
            <a:r>
              <a:rPr lang="en-GB">
                <a:solidFill>
                  <a:srgbClr val="15137C"/>
                </a:solidFill>
                <a:latin typeface="Isidora Medium"/>
              </a:rPr>
              <a:t> </a:t>
            </a:r>
            <a:r>
              <a:rPr lang="en-GB" err="1">
                <a:solidFill>
                  <a:srgbClr val="15137C"/>
                </a:solidFill>
                <a:latin typeface="Isidora Medium"/>
              </a:rPr>
              <a:t>différentes</a:t>
            </a:r>
            <a:r>
              <a:rPr lang="en-GB">
                <a:solidFill>
                  <a:srgbClr val="15137C"/>
                </a:solidFill>
                <a:latin typeface="Isidora Medium"/>
              </a:rPr>
              <a:t> parties </a:t>
            </a:r>
            <a:r>
              <a:rPr lang="en-GB" err="1">
                <a:solidFill>
                  <a:srgbClr val="15137C"/>
                </a:solidFill>
                <a:latin typeface="Isidora Medium"/>
              </a:rPr>
              <a:t>prenantes</a:t>
            </a:r>
            <a:r>
              <a:rPr lang="en-GB">
                <a:solidFill>
                  <a:srgbClr val="15137C"/>
                </a:solidFill>
                <a:latin typeface="Isidora Medium"/>
              </a:rPr>
              <a:t> </a:t>
            </a:r>
            <a:r>
              <a:rPr lang="en-GB" err="1">
                <a:solidFill>
                  <a:srgbClr val="15137C"/>
                </a:solidFill>
                <a:latin typeface="Isidora Medium"/>
              </a:rPr>
              <a:t>afin</a:t>
            </a:r>
            <a:r>
              <a:rPr lang="en-GB">
                <a:solidFill>
                  <a:srgbClr val="15137C"/>
                </a:solidFill>
                <a:latin typeface="Isidora Medium"/>
              </a:rPr>
              <a:t> de </a:t>
            </a:r>
            <a:r>
              <a:rPr lang="en-GB" err="1">
                <a:solidFill>
                  <a:srgbClr val="15137C"/>
                </a:solidFill>
                <a:latin typeface="Isidora Medium"/>
              </a:rPr>
              <a:t>réaliser</a:t>
            </a:r>
            <a:r>
              <a:rPr lang="en-GB">
                <a:solidFill>
                  <a:srgbClr val="15137C"/>
                </a:solidFill>
                <a:latin typeface="Isidora Medium"/>
              </a:rPr>
              <a:t> </a:t>
            </a:r>
            <a:r>
              <a:rPr lang="en-GB" err="1">
                <a:solidFill>
                  <a:srgbClr val="15137C"/>
                </a:solidFill>
                <a:latin typeface="Isidora Medium"/>
              </a:rPr>
              <a:t>une</a:t>
            </a:r>
            <a:r>
              <a:rPr lang="en-GB">
                <a:solidFill>
                  <a:srgbClr val="15137C"/>
                </a:solidFill>
                <a:latin typeface="Isidora Medium"/>
              </a:rPr>
              <a:t> </a:t>
            </a:r>
            <a:r>
              <a:rPr lang="en-GB" err="1">
                <a:solidFill>
                  <a:srgbClr val="15137C"/>
                </a:solidFill>
                <a:latin typeface="Isidora Medium"/>
              </a:rPr>
              <a:t>matrice</a:t>
            </a:r>
            <a:r>
              <a:rPr lang="en-GB">
                <a:solidFill>
                  <a:srgbClr val="15137C"/>
                </a:solidFill>
                <a:latin typeface="Isidora Medium"/>
              </a:rPr>
              <a:t> de </a:t>
            </a:r>
            <a:r>
              <a:rPr lang="en-GB" err="1">
                <a:solidFill>
                  <a:srgbClr val="15137C"/>
                </a:solidFill>
                <a:latin typeface="Isidora Medium"/>
              </a:rPr>
              <a:t>matérialité</a:t>
            </a:r>
            <a:r>
              <a:rPr lang="en-GB">
                <a:solidFill>
                  <a:srgbClr val="15137C"/>
                </a:solidFill>
                <a:latin typeface="Isidora Medium"/>
              </a:rPr>
              <a:t>.</a:t>
            </a:r>
          </a:p>
          <a:p>
            <a:pPr algn="r"/>
            <a:r>
              <a:rPr lang="en-GB">
                <a:solidFill>
                  <a:srgbClr val="15137C"/>
                </a:solidFill>
                <a:latin typeface="Isidora Medium"/>
              </a:rPr>
              <a:t>Celle-ci nous a </a:t>
            </a:r>
            <a:r>
              <a:rPr lang="en-GB" err="1">
                <a:solidFill>
                  <a:srgbClr val="15137C"/>
                </a:solidFill>
                <a:latin typeface="Isidora Medium"/>
              </a:rPr>
              <a:t>permis</a:t>
            </a:r>
            <a:r>
              <a:rPr lang="en-GB">
                <a:solidFill>
                  <a:srgbClr val="15137C"/>
                </a:solidFill>
                <a:latin typeface="Isidora Medium"/>
              </a:rPr>
              <a:t> </a:t>
            </a:r>
            <a:r>
              <a:rPr lang="en-GB" b="1" err="1">
                <a:solidFill>
                  <a:srgbClr val="15137C"/>
                </a:solidFill>
                <a:latin typeface="Isidora Bold" pitchFamily="2" charset="77"/>
              </a:rPr>
              <a:t>d’identifier</a:t>
            </a:r>
            <a:r>
              <a:rPr lang="en-GB" b="1">
                <a:solidFill>
                  <a:srgbClr val="15137C"/>
                </a:solidFill>
                <a:latin typeface="Isidora Bold" pitchFamily="2" charset="77"/>
              </a:rPr>
              <a:t> et de </a:t>
            </a:r>
            <a:r>
              <a:rPr lang="en-GB" b="1" err="1">
                <a:solidFill>
                  <a:srgbClr val="15137C"/>
                </a:solidFill>
                <a:latin typeface="Isidora Bold" pitchFamily="2" charset="77"/>
              </a:rPr>
              <a:t>hiérarchiser</a:t>
            </a:r>
            <a:r>
              <a:rPr lang="en-GB" b="1">
                <a:solidFill>
                  <a:srgbClr val="15137C"/>
                </a:solidFill>
                <a:latin typeface="Isidora Bold" pitchFamily="2" charset="77"/>
              </a:rPr>
              <a:t> </a:t>
            </a:r>
            <a:r>
              <a:rPr lang="en-GB" b="1" err="1">
                <a:solidFill>
                  <a:srgbClr val="15137C"/>
                </a:solidFill>
                <a:latin typeface="Isidora Bold" pitchFamily="2" charset="77"/>
              </a:rPr>
              <a:t>nos</a:t>
            </a:r>
            <a:r>
              <a:rPr lang="en-GB" b="1">
                <a:solidFill>
                  <a:srgbClr val="15137C"/>
                </a:solidFill>
                <a:latin typeface="Isidora Bold" pitchFamily="2" charset="77"/>
              </a:rPr>
              <a:t> </a:t>
            </a:r>
            <a:r>
              <a:rPr lang="en-GB" b="1" err="1">
                <a:solidFill>
                  <a:srgbClr val="15137C"/>
                </a:solidFill>
                <a:latin typeface="Isidora Bold" pitchFamily="2" charset="77"/>
              </a:rPr>
              <a:t>enjeux</a:t>
            </a:r>
            <a:r>
              <a:rPr lang="en-GB" b="1">
                <a:solidFill>
                  <a:srgbClr val="15137C"/>
                </a:solidFill>
                <a:latin typeface="Isidora Bold" pitchFamily="2" charset="77"/>
              </a:rPr>
              <a:t> RSE.</a:t>
            </a:r>
          </a:p>
        </p:txBody>
      </p:sp>
      <p:sp>
        <p:nvSpPr>
          <p:cNvPr id="9" name="Our recent wins &amp; why did they chose us?">
            <a:extLst>
              <a:ext uri="{FF2B5EF4-FFF2-40B4-BE49-F238E27FC236}">
                <a16:creationId xmlns:a16="http://schemas.microsoft.com/office/drawing/2014/main" id="{7716B379-B0E5-4763-1B2F-567954088EE6}"/>
              </a:ext>
            </a:extLst>
          </p:cNvPr>
          <p:cNvSpPr txBox="1"/>
          <p:nvPr/>
        </p:nvSpPr>
        <p:spPr>
          <a:xfrm>
            <a:off x="519601" y="216607"/>
            <a:ext cx="3575174" cy="14263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400" kern="0">
                <a:solidFill>
                  <a:srgbClr val="EEA41B"/>
                </a:solidFill>
                <a:latin typeface="Mr Dodo Medium" pitchFamily="2" charset="77"/>
                <a:ea typeface="Mr Dodo Medium" pitchFamily="2" charset="77"/>
                <a:sym typeface="Gotham"/>
              </a:rPr>
              <a:t>MATRICE DE MATÉRIALITÉ </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ZoneTexte 9">
            <a:extLst>
              <a:ext uri="{FF2B5EF4-FFF2-40B4-BE49-F238E27FC236}">
                <a16:creationId xmlns:a16="http://schemas.microsoft.com/office/drawing/2014/main" id="{974C3CEA-61B3-EB20-38EF-F58EC1E55059}"/>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lang="fr-FR" sz="1200" b="1" spc="-40">
              <a:solidFill>
                <a:srgbClr val="172385"/>
              </a:solidFill>
              <a:latin typeface="Isidora Black" pitchFamily="2" charset="77"/>
            </a:endParaRPr>
          </a:p>
        </p:txBody>
      </p:sp>
      <p:pic>
        <p:nvPicPr>
          <p:cNvPr id="11" name="Image 10" descr="Une image contenant Graphique, Police, obscurité, graphisme&#10;&#10;Description générée automatiquement">
            <a:extLst>
              <a:ext uri="{FF2B5EF4-FFF2-40B4-BE49-F238E27FC236}">
                <a16:creationId xmlns:a16="http://schemas.microsoft.com/office/drawing/2014/main" id="{9E6A1E09-2B6E-3FEB-CF41-CA93D33D3823}"/>
              </a:ext>
            </a:extLst>
          </p:cNvPr>
          <p:cNvPicPr>
            <a:picLocks noChangeAspect="1"/>
          </p:cNvPicPr>
          <p:nvPr/>
        </p:nvPicPr>
        <p:blipFill>
          <a:blip r:embed="rId3"/>
          <a:stretch>
            <a:fillRect/>
          </a:stretch>
        </p:blipFill>
        <p:spPr>
          <a:xfrm>
            <a:off x="293456" y="6423709"/>
            <a:ext cx="2226045" cy="265718"/>
          </a:xfrm>
          <a:prstGeom prst="rect">
            <a:avLst/>
          </a:prstGeom>
        </p:spPr>
      </p:pic>
    </p:spTree>
    <p:extLst>
      <p:ext uri="{BB962C8B-B14F-4D97-AF65-F5344CB8AC3E}">
        <p14:creationId xmlns:p14="http://schemas.microsoft.com/office/powerpoint/2010/main" val="112871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EB25-E13F-BA0C-BE0E-E7AA89B60209}"/>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EC6304AD-306B-6420-627D-AA8F701B6D79}"/>
              </a:ext>
            </a:extLst>
          </p:cNvPr>
          <p:cNvPicPr>
            <a:picLocks noChangeAspect="1"/>
          </p:cNvPicPr>
          <p:nvPr/>
        </p:nvPicPr>
        <p:blipFill>
          <a:blip r:embed="rId2"/>
          <a:stretch>
            <a:fillRect/>
          </a:stretch>
        </p:blipFill>
        <p:spPr>
          <a:xfrm>
            <a:off x="6132646" y="1929080"/>
            <a:ext cx="4516698" cy="4737506"/>
          </a:xfrm>
          <a:prstGeom prst="rect">
            <a:avLst/>
          </a:prstGeom>
        </p:spPr>
      </p:pic>
      <p:pic>
        <p:nvPicPr>
          <p:cNvPr id="19" name="Image 18">
            <a:extLst>
              <a:ext uri="{FF2B5EF4-FFF2-40B4-BE49-F238E27FC236}">
                <a16:creationId xmlns:a16="http://schemas.microsoft.com/office/drawing/2014/main" id="{5D670599-1F97-28AF-E7A8-574D2226E4D2}"/>
              </a:ext>
            </a:extLst>
          </p:cNvPr>
          <p:cNvPicPr>
            <a:picLocks noChangeAspect="1"/>
          </p:cNvPicPr>
          <p:nvPr/>
        </p:nvPicPr>
        <p:blipFill>
          <a:blip r:embed="rId3"/>
          <a:stretch>
            <a:fillRect/>
          </a:stretch>
        </p:blipFill>
        <p:spPr>
          <a:xfrm>
            <a:off x="1110407" y="2475207"/>
            <a:ext cx="3673187" cy="3508771"/>
          </a:xfrm>
          <a:prstGeom prst="rect">
            <a:avLst/>
          </a:prstGeom>
        </p:spPr>
      </p:pic>
      <p:sp>
        <p:nvSpPr>
          <p:cNvPr id="8" name="ZoneTexte 7">
            <a:extLst>
              <a:ext uri="{FF2B5EF4-FFF2-40B4-BE49-F238E27FC236}">
                <a16:creationId xmlns:a16="http://schemas.microsoft.com/office/drawing/2014/main" id="{F47C145D-F5CB-DD3A-32CF-DF274C93EBB2}"/>
              </a:ext>
            </a:extLst>
          </p:cNvPr>
          <p:cNvSpPr txBox="1"/>
          <p:nvPr/>
        </p:nvSpPr>
        <p:spPr>
          <a:xfrm>
            <a:off x="6302536" y="408837"/>
            <a:ext cx="5010951" cy="1477328"/>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rgbClr val="15137C"/>
                </a:solidFill>
                <a:latin typeface="Isidora Medium"/>
              </a:rPr>
              <a:t>De la </a:t>
            </a:r>
            <a:r>
              <a:rPr lang="en-GB" err="1">
                <a:solidFill>
                  <a:srgbClr val="15137C"/>
                </a:solidFill>
                <a:latin typeface="Isidora Medium"/>
              </a:rPr>
              <a:t>matrice</a:t>
            </a:r>
            <a:r>
              <a:rPr lang="en-GB">
                <a:solidFill>
                  <a:srgbClr val="15137C"/>
                </a:solidFill>
                <a:latin typeface="Isidora Medium"/>
              </a:rPr>
              <a:t> de </a:t>
            </a:r>
            <a:r>
              <a:rPr lang="en-GB" err="1">
                <a:solidFill>
                  <a:srgbClr val="15137C"/>
                </a:solidFill>
                <a:latin typeface="Isidora Medium"/>
              </a:rPr>
              <a:t>matérialité</a:t>
            </a:r>
            <a:r>
              <a:rPr lang="en-GB">
                <a:solidFill>
                  <a:srgbClr val="15137C"/>
                </a:solidFill>
                <a:latin typeface="Isidora Medium"/>
              </a:rPr>
              <a:t> </a:t>
            </a:r>
            <a:r>
              <a:rPr lang="en-GB" err="1">
                <a:solidFill>
                  <a:srgbClr val="15137C"/>
                </a:solidFill>
                <a:latin typeface="Isidora Medium"/>
              </a:rPr>
              <a:t>sont</a:t>
            </a:r>
            <a:r>
              <a:rPr lang="en-GB">
                <a:solidFill>
                  <a:srgbClr val="15137C"/>
                </a:solidFill>
                <a:latin typeface="Isidora Medium"/>
              </a:rPr>
              <a:t> </a:t>
            </a:r>
            <a:r>
              <a:rPr lang="en-GB" err="1">
                <a:solidFill>
                  <a:srgbClr val="15137C"/>
                </a:solidFill>
                <a:latin typeface="Isidora Medium"/>
              </a:rPr>
              <a:t>ressortis</a:t>
            </a:r>
            <a:r>
              <a:rPr lang="en-GB">
                <a:solidFill>
                  <a:srgbClr val="15137C"/>
                </a:solidFill>
                <a:latin typeface="Isidora Medium"/>
              </a:rPr>
              <a:t> </a:t>
            </a:r>
            <a:r>
              <a:rPr lang="en-GB" err="1">
                <a:solidFill>
                  <a:srgbClr val="15137C"/>
                </a:solidFill>
                <a:latin typeface="Isidora Medium"/>
              </a:rPr>
              <a:t>nos</a:t>
            </a:r>
            <a:r>
              <a:rPr lang="en-GB">
                <a:solidFill>
                  <a:srgbClr val="15137C"/>
                </a:solidFill>
                <a:latin typeface="Isidora Medium"/>
              </a:rPr>
              <a:t> </a:t>
            </a:r>
            <a:r>
              <a:rPr lang="en-GB" err="1">
                <a:solidFill>
                  <a:srgbClr val="15137C"/>
                </a:solidFill>
                <a:latin typeface="Isidora Medium"/>
              </a:rPr>
              <a:t>principaux</a:t>
            </a:r>
            <a:r>
              <a:rPr lang="en-GB">
                <a:solidFill>
                  <a:srgbClr val="15137C"/>
                </a:solidFill>
                <a:latin typeface="Isidora Medium"/>
              </a:rPr>
              <a:t> axes </a:t>
            </a:r>
            <a:r>
              <a:rPr lang="en-GB" err="1">
                <a:solidFill>
                  <a:srgbClr val="15137C"/>
                </a:solidFill>
                <a:latin typeface="Isidora Medium"/>
              </a:rPr>
              <a:t>d’engagement</a:t>
            </a:r>
            <a:r>
              <a:rPr lang="en-GB">
                <a:solidFill>
                  <a:srgbClr val="15137C"/>
                </a:solidFill>
                <a:latin typeface="Isidora Medium"/>
              </a:rPr>
              <a:t> dans le cadre du </a:t>
            </a:r>
            <a:r>
              <a:rPr lang="en-GB" err="1">
                <a:solidFill>
                  <a:srgbClr val="15137C"/>
                </a:solidFill>
                <a:latin typeface="Isidora Medium"/>
              </a:rPr>
              <a:t>développement</a:t>
            </a:r>
            <a:r>
              <a:rPr lang="en-GB">
                <a:solidFill>
                  <a:srgbClr val="15137C"/>
                </a:solidFill>
                <a:latin typeface="Isidora Medium"/>
              </a:rPr>
              <a:t> </a:t>
            </a:r>
            <a:r>
              <a:rPr lang="en-GB" err="1">
                <a:solidFill>
                  <a:srgbClr val="15137C"/>
                </a:solidFill>
                <a:latin typeface="Isidora Medium"/>
              </a:rPr>
              <a:t>d’une</a:t>
            </a:r>
            <a:r>
              <a:rPr lang="en-GB">
                <a:solidFill>
                  <a:srgbClr val="15137C"/>
                </a:solidFill>
                <a:latin typeface="Isidora Medium"/>
              </a:rPr>
              <a:t> politique RSE </a:t>
            </a:r>
            <a:r>
              <a:rPr lang="en-GB" err="1">
                <a:solidFill>
                  <a:srgbClr val="15137C"/>
                </a:solidFill>
                <a:latin typeface="Isidora Medium"/>
              </a:rPr>
              <a:t>engagée</a:t>
            </a:r>
            <a:r>
              <a:rPr lang="en-GB">
                <a:solidFill>
                  <a:srgbClr val="15137C"/>
                </a:solidFill>
                <a:latin typeface="Isidora Medium"/>
              </a:rPr>
              <a:t> et </a:t>
            </a:r>
            <a:r>
              <a:rPr lang="en-GB" err="1">
                <a:solidFill>
                  <a:srgbClr val="15137C"/>
                </a:solidFill>
                <a:latin typeface="Isidora Medium"/>
              </a:rPr>
              <a:t>ambitieuse</a:t>
            </a:r>
            <a:r>
              <a:rPr lang="en-GB">
                <a:solidFill>
                  <a:srgbClr val="15137C"/>
                </a:solidFill>
                <a:latin typeface="Isidora Medium"/>
              </a:rPr>
              <a:t>.</a:t>
            </a:r>
          </a:p>
          <a:p>
            <a:pPr algn="r"/>
            <a:endParaRPr lang="en-GB">
              <a:solidFill>
                <a:srgbClr val="15137C"/>
              </a:solidFill>
              <a:latin typeface="Isidora Medium"/>
            </a:endParaRPr>
          </a:p>
        </p:txBody>
      </p:sp>
      <p:sp>
        <p:nvSpPr>
          <p:cNvPr id="9" name="Our recent wins &amp; why did they chose us?">
            <a:extLst>
              <a:ext uri="{FF2B5EF4-FFF2-40B4-BE49-F238E27FC236}">
                <a16:creationId xmlns:a16="http://schemas.microsoft.com/office/drawing/2014/main" id="{A23D5282-09FD-85BC-8A5B-31C4314FB4C7}"/>
              </a:ext>
            </a:extLst>
          </p:cNvPr>
          <p:cNvSpPr txBox="1"/>
          <p:nvPr/>
        </p:nvSpPr>
        <p:spPr>
          <a:xfrm>
            <a:off x="565102" y="305869"/>
            <a:ext cx="9998250" cy="173412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3600" kern="0">
                <a:solidFill>
                  <a:srgbClr val="EEA41B"/>
                </a:solidFill>
                <a:latin typeface="Mr Dodo Medium" pitchFamily="2" charset="77"/>
                <a:ea typeface="Mr Dodo Medium" pitchFamily="2" charset="77"/>
                <a:sym typeface="Gotham"/>
              </a:rPr>
              <a:t>IMPLICATIONS SUR LA </a:t>
            </a:r>
          </a:p>
          <a:p>
            <a:pPr marL="0" marR="0" lvl="0" indent="0" defTabSz="914400" rtl="0" eaLnBrk="1" fontAlgn="auto" latinLnBrk="0" hangingPunct="0">
              <a:lnSpc>
                <a:spcPct val="100000"/>
              </a:lnSpc>
              <a:spcBef>
                <a:spcPts val="0"/>
              </a:spcBef>
              <a:spcAft>
                <a:spcPts val="0"/>
              </a:spcAft>
              <a:buClrTx/>
              <a:buSzTx/>
              <a:buFontTx/>
              <a:buNone/>
              <a:tabLst/>
              <a:defRPr/>
            </a:pPr>
            <a:r>
              <a:rPr lang="en-GB" sz="3600" kern="0">
                <a:solidFill>
                  <a:srgbClr val="EEA41B"/>
                </a:solidFill>
                <a:latin typeface="Mr Dodo Medium" pitchFamily="2" charset="77"/>
                <a:ea typeface="Mr Dodo Medium" pitchFamily="2" charset="77"/>
                <a:sym typeface="Gotham"/>
              </a:rPr>
              <a:t>CONSTRUCTION DE </a:t>
            </a:r>
          </a:p>
          <a:p>
            <a:pPr marL="0" marR="0" lvl="0" indent="0" defTabSz="914400" rtl="0" eaLnBrk="1" fontAlgn="auto" latinLnBrk="0" hangingPunct="0">
              <a:lnSpc>
                <a:spcPct val="100000"/>
              </a:lnSpc>
              <a:spcBef>
                <a:spcPts val="0"/>
              </a:spcBef>
              <a:spcAft>
                <a:spcPts val="0"/>
              </a:spcAft>
              <a:buClrTx/>
              <a:buSzTx/>
              <a:buFontTx/>
              <a:buNone/>
              <a:tabLst/>
              <a:defRPr/>
            </a:pPr>
            <a:r>
              <a:rPr lang="en-GB" sz="3600" kern="0">
                <a:solidFill>
                  <a:srgbClr val="EEA41B"/>
                </a:solidFill>
                <a:latin typeface="Mr Dodo Medium" pitchFamily="2" charset="77"/>
                <a:ea typeface="Mr Dodo Medium" pitchFamily="2" charset="77"/>
                <a:sym typeface="Gotham"/>
              </a:rPr>
              <a:t>NOTRE STRATÉGIE</a:t>
            </a:r>
            <a:endPar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ZoneTexte 9">
            <a:extLst>
              <a:ext uri="{FF2B5EF4-FFF2-40B4-BE49-F238E27FC236}">
                <a16:creationId xmlns:a16="http://schemas.microsoft.com/office/drawing/2014/main" id="{BF947317-2881-4F29-8A7E-534B691A66D3}"/>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lang="fr-FR" sz="1200" b="1" spc="-40">
              <a:solidFill>
                <a:srgbClr val="172385"/>
              </a:solidFill>
              <a:latin typeface="Isidora Black" pitchFamily="2" charset="77"/>
            </a:endParaRPr>
          </a:p>
        </p:txBody>
      </p:sp>
      <p:pic>
        <p:nvPicPr>
          <p:cNvPr id="11" name="Image 10" descr="Une image contenant Graphique, Police, obscurité, graphisme&#10;&#10;Description générée automatiquement">
            <a:extLst>
              <a:ext uri="{FF2B5EF4-FFF2-40B4-BE49-F238E27FC236}">
                <a16:creationId xmlns:a16="http://schemas.microsoft.com/office/drawing/2014/main" id="{8C0D1C4F-5840-5260-4D89-E1A62FDD7F37}"/>
              </a:ext>
            </a:extLst>
          </p:cNvPr>
          <p:cNvPicPr>
            <a:picLocks noChangeAspect="1"/>
          </p:cNvPicPr>
          <p:nvPr/>
        </p:nvPicPr>
        <p:blipFill>
          <a:blip r:embed="rId4"/>
          <a:stretch>
            <a:fillRect/>
          </a:stretch>
        </p:blipFill>
        <p:spPr>
          <a:xfrm>
            <a:off x="293456" y="6423709"/>
            <a:ext cx="2226045" cy="265718"/>
          </a:xfrm>
          <a:prstGeom prst="rect">
            <a:avLst/>
          </a:prstGeom>
        </p:spPr>
      </p:pic>
      <p:sp>
        <p:nvSpPr>
          <p:cNvPr id="2" name="ZoneTexte 1">
            <a:extLst>
              <a:ext uri="{FF2B5EF4-FFF2-40B4-BE49-F238E27FC236}">
                <a16:creationId xmlns:a16="http://schemas.microsoft.com/office/drawing/2014/main" id="{5E7599EC-0E69-97F4-00F5-61365FFEEA48}"/>
              </a:ext>
            </a:extLst>
          </p:cNvPr>
          <p:cNvSpPr txBox="1"/>
          <p:nvPr/>
        </p:nvSpPr>
        <p:spPr>
          <a:xfrm>
            <a:off x="1447786" y="3241489"/>
            <a:ext cx="2998427" cy="64633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err="1">
                <a:solidFill>
                  <a:srgbClr val="15137C"/>
                </a:solidFill>
                <a:latin typeface="Isidora Medium"/>
              </a:rPr>
              <a:t>Intégrer</a:t>
            </a:r>
            <a:r>
              <a:rPr lang="en-GB" b="1">
                <a:solidFill>
                  <a:srgbClr val="15137C"/>
                </a:solidFill>
                <a:latin typeface="Isidora Medium"/>
              </a:rPr>
              <a:t> la démarche RSE</a:t>
            </a:r>
          </a:p>
          <a:p>
            <a:pPr algn="ctr"/>
            <a:r>
              <a:rPr lang="en-GB" b="1" err="1">
                <a:solidFill>
                  <a:srgbClr val="15137C"/>
                </a:solidFill>
                <a:latin typeface="Isidora Medium"/>
              </a:rPr>
              <a:t>à</a:t>
            </a:r>
            <a:r>
              <a:rPr lang="en-GB" b="1">
                <a:solidFill>
                  <a:srgbClr val="15137C"/>
                </a:solidFill>
                <a:latin typeface="Isidora Medium"/>
              </a:rPr>
              <a:t> la </a:t>
            </a:r>
            <a:r>
              <a:rPr lang="en-GB" b="1" err="1">
                <a:solidFill>
                  <a:srgbClr val="15137C"/>
                </a:solidFill>
                <a:latin typeface="Isidora Medium"/>
              </a:rPr>
              <a:t>stratégie</a:t>
            </a:r>
            <a:r>
              <a:rPr lang="en-GB" b="1">
                <a:solidFill>
                  <a:srgbClr val="15137C"/>
                </a:solidFill>
                <a:latin typeface="Isidora Medium"/>
              </a:rPr>
              <a:t> </a:t>
            </a:r>
            <a:r>
              <a:rPr lang="en-GB" b="1" err="1">
                <a:solidFill>
                  <a:srgbClr val="15137C"/>
                </a:solidFill>
                <a:latin typeface="Isidora Medium"/>
              </a:rPr>
              <a:t>globale</a:t>
            </a:r>
            <a:endParaRPr lang="en-GB" b="1">
              <a:solidFill>
                <a:srgbClr val="15137C"/>
              </a:solidFill>
              <a:latin typeface="Isidora Medium"/>
            </a:endParaRPr>
          </a:p>
        </p:txBody>
      </p:sp>
      <p:sp>
        <p:nvSpPr>
          <p:cNvPr id="3" name="Our recent wins &amp; why did they chose us?">
            <a:extLst>
              <a:ext uri="{FF2B5EF4-FFF2-40B4-BE49-F238E27FC236}">
                <a16:creationId xmlns:a16="http://schemas.microsoft.com/office/drawing/2014/main" id="{876CF577-65A7-B0C1-0E42-BE8999A9FDE2}"/>
              </a:ext>
            </a:extLst>
          </p:cNvPr>
          <p:cNvSpPr txBox="1"/>
          <p:nvPr/>
        </p:nvSpPr>
        <p:spPr>
          <a:xfrm>
            <a:off x="1614486" y="2699259"/>
            <a:ext cx="2665022"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E6A0C0"/>
                </a:solidFill>
                <a:latin typeface="Mr Dodo Medium" pitchFamily="2" charset="77"/>
                <a:ea typeface="Mr Dodo Medium" pitchFamily="2" charset="77"/>
                <a:sym typeface="Gotham"/>
              </a:rPr>
              <a:t>AXES PRIORITAIRES </a:t>
            </a:r>
            <a:endParaRPr kumimoji="0" lang="en-GB" sz="24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4" name="Our recent wins &amp; why did they chose us?">
            <a:extLst>
              <a:ext uri="{FF2B5EF4-FFF2-40B4-BE49-F238E27FC236}">
                <a16:creationId xmlns:a16="http://schemas.microsoft.com/office/drawing/2014/main" id="{0AECF36E-CDAF-60DD-98C5-026AFDF5C74F}"/>
              </a:ext>
            </a:extLst>
          </p:cNvPr>
          <p:cNvSpPr txBox="1"/>
          <p:nvPr/>
        </p:nvSpPr>
        <p:spPr>
          <a:xfrm>
            <a:off x="7052263" y="2126857"/>
            <a:ext cx="2665700"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7AAB46"/>
                </a:solidFill>
                <a:latin typeface="Mr Dodo Medium" pitchFamily="2" charset="77"/>
                <a:ea typeface="Mr Dodo Medium" pitchFamily="2" charset="77"/>
                <a:sym typeface="Gotham"/>
              </a:rPr>
              <a:t>AXES SECONDAIRES</a:t>
            </a:r>
            <a:endParaRPr kumimoji="0" lang="en-GB" sz="2400" b="1"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5" name="ZoneTexte 4">
            <a:extLst>
              <a:ext uri="{FF2B5EF4-FFF2-40B4-BE49-F238E27FC236}">
                <a16:creationId xmlns:a16="http://schemas.microsoft.com/office/drawing/2014/main" id="{1893D877-A982-A0F6-EE17-0A396B27CB18}"/>
              </a:ext>
            </a:extLst>
          </p:cNvPr>
          <p:cNvSpPr txBox="1"/>
          <p:nvPr/>
        </p:nvSpPr>
        <p:spPr>
          <a:xfrm>
            <a:off x="1560761" y="4189270"/>
            <a:ext cx="2772473" cy="64633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err="1">
                <a:solidFill>
                  <a:srgbClr val="15137C"/>
                </a:solidFill>
                <a:latin typeface="Isidora Medium"/>
              </a:rPr>
              <a:t>Améliorer</a:t>
            </a:r>
            <a:r>
              <a:rPr lang="en-GB" b="1">
                <a:solidFill>
                  <a:srgbClr val="15137C"/>
                </a:solidFill>
                <a:latin typeface="Isidora Medium"/>
              </a:rPr>
              <a:t> </a:t>
            </a:r>
            <a:r>
              <a:rPr lang="en-GB" b="1" err="1">
                <a:solidFill>
                  <a:srgbClr val="15137C"/>
                </a:solidFill>
                <a:latin typeface="Isidora Medium"/>
              </a:rPr>
              <a:t>notre</a:t>
            </a:r>
            <a:r>
              <a:rPr lang="en-GB" b="1">
                <a:solidFill>
                  <a:srgbClr val="15137C"/>
                </a:solidFill>
                <a:latin typeface="Isidora Medium"/>
              </a:rPr>
              <a:t> impact</a:t>
            </a:r>
          </a:p>
          <a:p>
            <a:pPr algn="ctr"/>
            <a:r>
              <a:rPr lang="en-GB" b="1">
                <a:solidFill>
                  <a:srgbClr val="15137C"/>
                </a:solidFill>
                <a:latin typeface="Isidora Medium"/>
              </a:rPr>
              <a:t>au </a:t>
            </a:r>
            <a:r>
              <a:rPr lang="en-GB" b="1" err="1">
                <a:solidFill>
                  <a:srgbClr val="15137C"/>
                </a:solidFill>
                <a:latin typeface="Isidora Medium"/>
              </a:rPr>
              <a:t>quotidien</a:t>
            </a:r>
            <a:endParaRPr lang="en-GB" b="1">
              <a:solidFill>
                <a:srgbClr val="15137C"/>
              </a:solidFill>
              <a:latin typeface="Isidora Medium"/>
            </a:endParaRPr>
          </a:p>
        </p:txBody>
      </p:sp>
      <p:sp>
        <p:nvSpPr>
          <p:cNvPr id="6" name="ZoneTexte 5">
            <a:extLst>
              <a:ext uri="{FF2B5EF4-FFF2-40B4-BE49-F238E27FC236}">
                <a16:creationId xmlns:a16="http://schemas.microsoft.com/office/drawing/2014/main" id="{F6A888CB-D33B-071C-90B4-C0E9AFF9C50A}"/>
              </a:ext>
            </a:extLst>
          </p:cNvPr>
          <p:cNvSpPr txBox="1"/>
          <p:nvPr/>
        </p:nvSpPr>
        <p:spPr>
          <a:xfrm>
            <a:off x="1274379" y="5111848"/>
            <a:ext cx="3345238" cy="64633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rgbClr val="15137C"/>
                </a:solidFill>
                <a:latin typeface="Isidora Medium"/>
              </a:rPr>
              <a:t>Eco-</a:t>
            </a:r>
            <a:r>
              <a:rPr lang="en-GB" b="1" err="1">
                <a:solidFill>
                  <a:srgbClr val="15137C"/>
                </a:solidFill>
                <a:latin typeface="Isidora Medium"/>
              </a:rPr>
              <a:t>concevoir</a:t>
            </a:r>
            <a:r>
              <a:rPr lang="en-GB" b="1">
                <a:solidFill>
                  <a:srgbClr val="15137C"/>
                </a:solidFill>
                <a:latin typeface="Isidora Medium"/>
              </a:rPr>
              <a:t> des </a:t>
            </a:r>
            <a:r>
              <a:rPr lang="en-GB" b="1" err="1">
                <a:solidFill>
                  <a:srgbClr val="15137C"/>
                </a:solidFill>
                <a:latin typeface="Isidora Medium"/>
              </a:rPr>
              <a:t>produits</a:t>
            </a:r>
            <a:r>
              <a:rPr lang="en-GB" b="1">
                <a:solidFill>
                  <a:srgbClr val="15137C"/>
                </a:solidFill>
                <a:latin typeface="Isidora Medium"/>
              </a:rPr>
              <a:t>,</a:t>
            </a:r>
          </a:p>
          <a:p>
            <a:pPr algn="ctr"/>
            <a:r>
              <a:rPr lang="en-GB" b="1" err="1">
                <a:solidFill>
                  <a:srgbClr val="15137C"/>
                </a:solidFill>
                <a:latin typeface="Isidora Medium"/>
              </a:rPr>
              <a:t>activités</a:t>
            </a:r>
            <a:r>
              <a:rPr lang="en-GB" b="1">
                <a:solidFill>
                  <a:srgbClr val="15137C"/>
                </a:solidFill>
                <a:latin typeface="Isidora Medium"/>
              </a:rPr>
              <a:t> et services</a:t>
            </a:r>
          </a:p>
        </p:txBody>
      </p:sp>
      <p:sp>
        <p:nvSpPr>
          <p:cNvPr id="12" name="ZoneTexte 11">
            <a:extLst>
              <a:ext uri="{FF2B5EF4-FFF2-40B4-BE49-F238E27FC236}">
                <a16:creationId xmlns:a16="http://schemas.microsoft.com/office/drawing/2014/main" id="{19537C33-B3D8-47CE-A962-2F552ED2C305}"/>
              </a:ext>
            </a:extLst>
          </p:cNvPr>
          <p:cNvSpPr txBox="1"/>
          <p:nvPr/>
        </p:nvSpPr>
        <p:spPr>
          <a:xfrm>
            <a:off x="6370990" y="2635423"/>
            <a:ext cx="402825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15137C"/>
                </a:solidFill>
                <a:latin typeface="Isidora Medium"/>
              </a:rPr>
              <a:t>Education et sensibilisation</a:t>
            </a:r>
          </a:p>
          <a:p>
            <a:pPr algn="ctr"/>
            <a:r>
              <a:rPr lang="en-GB" sz="1400" b="1">
                <a:solidFill>
                  <a:srgbClr val="15137C"/>
                </a:solidFill>
                <a:latin typeface="Isidora Medium"/>
              </a:rPr>
              <a:t>des </a:t>
            </a:r>
            <a:r>
              <a:rPr lang="en-GB" sz="1400" b="1" err="1">
                <a:solidFill>
                  <a:srgbClr val="15137C"/>
                </a:solidFill>
                <a:latin typeface="Isidora Medium"/>
              </a:rPr>
              <a:t>consommateurs</a:t>
            </a:r>
            <a:r>
              <a:rPr lang="en-GB" sz="1400" b="1">
                <a:solidFill>
                  <a:srgbClr val="15137C"/>
                </a:solidFill>
                <a:latin typeface="Isidora Medium"/>
              </a:rPr>
              <a:t>,</a:t>
            </a:r>
          </a:p>
          <a:p>
            <a:pPr algn="ctr"/>
            <a:r>
              <a:rPr lang="en-GB" sz="1400">
                <a:solidFill>
                  <a:srgbClr val="15137C"/>
                </a:solidFill>
                <a:latin typeface="Isidora Medium"/>
              </a:rPr>
              <a:t>devoir de </a:t>
            </a:r>
            <a:r>
              <a:rPr lang="en-GB" sz="1400" err="1">
                <a:solidFill>
                  <a:srgbClr val="15137C"/>
                </a:solidFill>
                <a:latin typeface="Isidora Medium"/>
              </a:rPr>
              <a:t>transparence</a:t>
            </a:r>
            <a:r>
              <a:rPr lang="en-GB" sz="1400">
                <a:solidFill>
                  <a:srgbClr val="15137C"/>
                </a:solidFill>
                <a:latin typeface="Isidora Medium"/>
              </a:rPr>
              <a:t>.</a:t>
            </a:r>
          </a:p>
        </p:txBody>
      </p:sp>
      <p:sp>
        <p:nvSpPr>
          <p:cNvPr id="13" name="ZoneTexte 12">
            <a:extLst>
              <a:ext uri="{FF2B5EF4-FFF2-40B4-BE49-F238E27FC236}">
                <a16:creationId xmlns:a16="http://schemas.microsoft.com/office/drawing/2014/main" id="{DD27CA6E-AA0C-C83E-16BD-E0AD171B300A}"/>
              </a:ext>
            </a:extLst>
          </p:cNvPr>
          <p:cNvSpPr txBox="1"/>
          <p:nvPr/>
        </p:nvSpPr>
        <p:spPr>
          <a:xfrm>
            <a:off x="6981483" y="4814798"/>
            <a:ext cx="280726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rgbClr val="15137C"/>
                </a:solidFill>
                <a:latin typeface="Isidora Medium"/>
              </a:rPr>
              <a:t>Promotion de la </a:t>
            </a:r>
            <a:r>
              <a:rPr lang="en-GB" sz="1400" b="1" err="1">
                <a:solidFill>
                  <a:srgbClr val="15137C"/>
                </a:solidFill>
                <a:latin typeface="Isidora Medium"/>
              </a:rPr>
              <a:t>responsabilité</a:t>
            </a:r>
            <a:endParaRPr lang="en-GB" sz="1400" b="1">
              <a:solidFill>
                <a:srgbClr val="15137C"/>
              </a:solidFill>
              <a:latin typeface="Isidora Medium"/>
            </a:endParaRPr>
          </a:p>
          <a:p>
            <a:pPr algn="ctr"/>
            <a:r>
              <a:rPr lang="en-GB" sz="1400">
                <a:solidFill>
                  <a:srgbClr val="15137C"/>
                </a:solidFill>
                <a:latin typeface="Isidora Medium"/>
              </a:rPr>
              <a:t>des </a:t>
            </a:r>
            <a:r>
              <a:rPr lang="en-GB" sz="1400" err="1">
                <a:solidFill>
                  <a:srgbClr val="15137C"/>
                </a:solidFill>
                <a:latin typeface="Isidora Medium"/>
              </a:rPr>
              <a:t>entreprises</a:t>
            </a:r>
            <a:r>
              <a:rPr lang="en-GB" sz="1400">
                <a:solidFill>
                  <a:srgbClr val="15137C"/>
                </a:solidFill>
                <a:latin typeface="Isidora Medium"/>
              </a:rPr>
              <a:t> tout au long</a:t>
            </a:r>
          </a:p>
          <a:p>
            <a:pPr algn="ctr"/>
            <a:r>
              <a:rPr lang="en-GB" sz="1400">
                <a:solidFill>
                  <a:srgbClr val="15137C"/>
                </a:solidFill>
                <a:latin typeface="Isidora Medium"/>
              </a:rPr>
              <a:t>de la </a:t>
            </a:r>
            <a:r>
              <a:rPr lang="en-GB" sz="1400" err="1">
                <a:solidFill>
                  <a:srgbClr val="15137C"/>
                </a:solidFill>
                <a:latin typeface="Isidora Medium"/>
              </a:rPr>
              <a:t>chaine</a:t>
            </a:r>
            <a:r>
              <a:rPr lang="en-GB" sz="1400">
                <a:solidFill>
                  <a:srgbClr val="15137C"/>
                </a:solidFill>
                <a:latin typeface="Isidora Medium"/>
              </a:rPr>
              <a:t> de </a:t>
            </a:r>
            <a:r>
              <a:rPr lang="en-GB" sz="1400" err="1">
                <a:solidFill>
                  <a:srgbClr val="15137C"/>
                </a:solidFill>
                <a:latin typeface="Isidora Medium"/>
              </a:rPr>
              <a:t>valeur</a:t>
            </a:r>
            <a:r>
              <a:rPr lang="en-GB" sz="1400">
                <a:solidFill>
                  <a:srgbClr val="15137C"/>
                </a:solidFill>
                <a:latin typeface="Isidora Medium"/>
              </a:rPr>
              <a:t>.</a:t>
            </a:r>
          </a:p>
        </p:txBody>
      </p:sp>
      <p:sp>
        <p:nvSpPr>
          <p:cNvPr id="14" name="ZoneTexte 13">
            <a:extLst>
              <a:ext uri="{FF2B5EF4-FFF2-40B4-BE49-F238E27FC236}">
                <a16:creationId xmlns:a16="http://schemas.microsoft.com/office/drawing/2014/main" id="{52E7FF65-65E2-8CA4-57A9-0B57EE097197}"/>
              </a:ext>
            </a:extLst>
          </p:cNvPr>
          <p:cNvSpPr txBox="1"/>
          <p:nvPr/>
        </p:nvSpPr>
        <p:spPr>
          <a:xfrm>
            <a:off x="7214232" y="5710499"/>
            <a:ext cx="2341762"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err="1">
                <a:solidFill>
                  <a:srgbClr val="15137C"/>
                </a:solidFill>
                <a:latin typeface="Isidora Medium"/>
              </a:rPr>
              <a:t>Développement</a:t>
            </a:r>
            <a:endParaRPr lang="en-GB" sz="1400" b="1">
              <a:solidFill>
                <a:srgbClr val="15137C"/>
              </a:solidFill>
              <a:latin typeface="Isidora Medium"/>
            </a:endParaRPr>
          </a:p>
          <a:p>
            <a:pPr algn="ctr"/>
            <a:r>
              <a:rPr lang="en-GB" sz="1400" b="1">
                <a:solidFill>
                  <a:srgbClr val="15137C"/>
                </a:solidFill>
                <a:latin typeface="Isidora Medium"/>
              </a:rPr>
              <a:t>des </a:t>
            </a:r>
            <a:r>
              <a:rPr lang="en-GB" sz="1400" b="1" err="1">
                <a:solidFill>
                  <a:srgbClr val="15137C"/>
                </a:solidFill>
                <a:latin typeface="Isidora Medium"/>
              </a:rPr>
              <a:t>compétences</a:t>
            </a:r>
            <a:endParaRPr lang="en-GB" sz="1400" b="1">
              <a:solidFill>
                <a:srgbClr val="15137C"/>
              </a:solidFill>
              <a:latin typeface="Isidora Medium"/>
            </a:endParaRPr>
          </a:p>
          <a:p>
            <a:pPr algn="ctr"/>
            <a:r>
              <a:rPr lang="en-GB" sz="1400">
                <a:solidFill>
                  <a:srgbClr val="15137C"/>
                </a:solidFill>
                <a:latin typeface="Isidora Medium"/>
              </a:rPr>
              <a:t>de </a:t>
            </a:r>
            <a:r>
              <a:rPr lang="en-GB" sz="1400" err="1">
                <a:solidFill>
                  <a:srgbClr val="15137C"/>
                </a:solidFill>
                <a:latin typeface="Isidora Medium"/>
              </a:rPr>
              <a:t>tous</a:t>
            </a:r>
            <a:r>
              <a:rPr lang="en-GB" sz="1400">
                <a:solidFill>
                  <a:srgbClr val="15137C"/>
                </a:solidFill>
                <a:latin typeface="Isidora Medium"/>
              </a:rPr>
              <a:t> les </a:t>
            </a:r>
            <a:r>
              <a:rPr lang="en-GB" sz="1400" err="1">
                <a:solidFill>
                  <a:srgbClr val="15137C"/>
                </a:solidFill>
                <a:latin typeface="Isidora Medium"/>
              </a:rPr>
              <a:t>collaborateurs</a:t>
            </a:r>
            <a:r>
              <a:rPr lang="en-GB" sz="1400">
                <a:solidFill>
                  <a:srgbClr val="15137C"/>
                </a:solidFill>
                <a:latin typeface="Isidora Medium"/>
              </a:rPr>
              <a:t>.</a:t>
            </a:r>
          </a:p>
        </p:txBody>
      </p:sp>
      <p:sp>
        <p:nvSpPr>
          <p:cNvPr id="16" name="ZoneTexte 15">
            <a:extLst>
              <a:ext uri="{FF2B5EF4-FFF2-40B4-BE49-F238E27FC236}">
                <a16:creationId xmlns:a16="http://schemas.microsoft.com/office/drawing/2014/main" id="{1F814B6D-2143-AFDA-CF3F-A6A50DBF6408}"/>
              </a:ext>
            </a:extLst>
          </p:cNvPr>
          <p:cNvSpPr txBox="1"/>
          <p:nvPr/>
        </p:nvSpPr>
        <p:spPr>
          <a:xfrm>
            <a:off x="6370989" y="3503975"/>
            <a:ext cx="4028251" cy="116955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err="1">
                <a:solidFill>
                  <a:srgbClr val="15137C"/>
                </a:solidFill>
                <a:latin typeface="Isidora Medium"/>
              </a:rPr>
              <a:t>Gouvernance</a:t>
            </a:r>
            <a:r>
              <a:rPr lang="en-GB" sz="1400" b="1">
                <a:solidFill>
                  <a:srgbClr val="15137C"/>
                </a:solidFill>
                <a:latin typeface="Isidora Medium"/>
              </a:rPr>
              <a:t> </a:t>
            </a:r>
            <a:r>
              <a:rPr lang="en-GB" sz="1400" b="1" err="1">
                <a:solidFill>
                  <a:srgbClr val="15137C"/>
                </a:solidFill>
                <a:latin typeface="Isidora Medium"/>
              </a:rPr>
              <a:t>responsable</a:t>
            </a:r>
            <a:endParaRPr lang="en-GB" sz="1400" b="1">
              <a:solidFill>
                <a:srgbClr val="15137C"/>
              </a:solidFill>
              <a:latin typeface="Isidora Medium"/>
            </a:endParaRPr>
          </a:p>
          <a:p>
            <a:pPr algn="ctr"/>
            <a:endParaRPr lang="en-GB" sz="1400" b="1">
              <a:solidFill>
                <a:srgbClr val="15137C"/>
              </a:solidFill>
              <a:latin typeface="Isidora Medium"/>
            </a:endParaRPr>
          </a:p>
          <a:p>
            <a:pPr algn="ctr"/>
            <a:r>
              <a:rPr lang="en-GB" sz="1400" b="1" err="1">
                <a:solidFill>
                  <a:srgbClr val="15137C"/>
                </a:solidFill>
                <a:latin typeface="Isidora Medium"/>
              </a:rPr>
              <a:t>Qualité</a:t>
            </a:r>
            <a:r>
              <a:rPr lang="en-GB" sz="1400" b="1">
                <a:solidFill>
                  <a:srgbClr val="15137C"/>
                </a:solidFill>
                <a:latin typeface="Isidora Medium"/>
              </a:rPr>
              <a:t> de vie au travail</a:t>
            </a:r>
          </a:p>
          <a:p>
            <a:pPr algn="ctr"/>
            <a:endParaRPr lang="en-GB" sz="1400" b="1">
              <a:solidFill>
                <a:srgbClr val="15137C"/>
              </a:solidFill>
              <a:latin typeface="Isidora Medium"/>
            </a:endParaRPr>
          </a:p>
          <a:p>
            <a:pPr algn="ctr"/>
            <a:r>
              <a:rPr lang="en-GB" sz="1400" b="1" err="1">
                <a:solidFill>
                  <a:srgbClr val="15137C"/>
                </a:solidFill>
                <a:latin typeface="Isidora Medium"/>
              </a:rPr>
              <a:t>Emploi</a:t>
            </a:r>
            <a:r>
              <a:rPr lang="en-GB" sz="1400" b="1">
                <a:solidFill>
                  <a:srgbClr val="15137C"/>
                </a:solidFill>
                <a:latin typeface="Isidora Medium"/>
              </a:rPr>
              <a:t> </a:t>
            </a:r>
            <a:r>
              <a:rPr lang="en-GB" sz="1400" b="1" err="1">
                <a:solidFill>
                  <a:srgbClr val="15137C"/>
                </a:solidFill>
                <a:latin typeface="Isidora Medium"/>
              </a:rPr>
              <a:t>pérenne</a:t>
            </a:r>
            <a:endParaRPr lang="en-GB" sz="1400" b="1">
              <a:solidFill>
                <a:srgbClr val="15137C"/>
              </a:solidFill>
              <a:latin typeface="Isidora Medium"/>
            </a:endParaRPr>
          </a:p>
        </p:txBody>
      </p:sp>
    </p:spTree>
    <p:extLst>
      <p:ext uri="{BB962C8B-B14F-4D97-AF65-F5344CB8AC3E}">
        <p14:creationId xmlns:p14="http://schemas.microsoft.com/office/powerpoint/2010/main" val="973764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F529-7E7A-9C79-1B30-769BFEDA1C2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A0D63DEE-2F2F-551A-8DCA-C54EEEF0B1BA}"/>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lang="fr-FR" sz="1200" b="1" spc="-40">
              <a:solidFill>
                <a:srgbClr val="172385"/>
              </a:solidFill>
              <a:latin typeface="Isidora Black" pitchFamily="2" charset="77"/>
            </a:endParaRPr>
          </a:p>
        </p:txBody>
      </p:sp>
      <p:pic>
        <p:nvPicPr>
          <p:cNvPr id="7" name="Image 6" descr="Une image contenant Graphique, Police, obscurité, graphisme&#10;&#10;Description générée automatiquement">
            <a:extLst>
              <a:ext uri="{FF2B5EF4-FFF2-40B4-BE49-F238E27FC236}">
                <a16:creationId xmlns:a16="http://schemas.microsoft.com/office/drawing/2014/main" id="{2D20063B-C29F-8B06-8C50-E59905EE3BA3}"/>
              </a:ext>
            </a:extLst>
          </p:cNvPr>
          <p:cNvPicPr>
            <a:picLocks noChangeAspect="1"/>
          </p:cNvPicPr>
          <p:nvPr/>
        </p:nvPicPr>
        <p:blipFill>
          <a:blip r:embed="rId2"/>
          <a:stretch>
            <a:fillRect/>
          </a:stretch>
        </p:blipFill>
        <p:spPr>
          <a:xfrm>
            <a:off x="293456" y="6423709"/>
            <a:ext cx="2226045" cy="265718"/>
          </a:xfrm>
          <a:prstGeom prst="rect">
            <a:avLst/>
          </a:prstGeom>
        </p:spPr>
      </p:pic>
      <p:sp>
        <p:nvSpPr>
          <p:cNvPr id="3" name="Our recent wins &amp; why did they chose us?">
            <a:extLst>
              <a:ext uri="{FF2B5EF4-FFF2-40B4-BE49-F238E27FC236}">
                <a16:creationId xmlns:a16="http://schemas.microsoft.com/office/drawing/2014/main" id="{5EF16F54-DDCF-65C7-08B6-AA8771485469}"/>
              </a:ext>
            </a:extLst>
          </p:cNvPr>
          <p:cNvSpPr txBox="1"/>
          <p:nvPr/>
        </p:nvSpPr>
        <p:spPr>
          <a:xfrm>
            <a:off x="967959" y="368480"/>
            <a:ext cx="10256082" cy="118013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NOTRE ENGAGEMENT SUR LES OBJECTIFS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DE  DÉVELOPPEMENT DURABLE</a:t>
            </a:r>
          </a:p>
        </p:txBody>
      </p:sp>
      <p:sp>
        <p:nvSpPr>
          <p:cNvPr id="16" name="Espace réservé du contenu 2">
            <a:extLst>
              <a:ext uri="{FF2B5EF4-FFF2-40B4-BE49-F238E27FC236}">
                <a16:creationId xmlns:a16="http://schemas.microsoft.com/office/drawing/2014/main" id="{9D0713CE-8C8E-8BE5-E91A-46BC0833F645}"/>
              </a:ext>
            </a:extLst>
          </p:cNvPr>
          <p:cNvSpPr txBox="1">
            <a:spLocks/>
          </p:cNvSpPr>
          <p:nvPr/>
        </p:nvSpPr>
        <p:spPr>
          <a:xfrm>
            <a:off x="1309921" y="1705448"/>
            <a:ext cx="9467536" cy="1628730"/>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dirty="0">
                <a:solidFill>
                  <a:srgbClr val="0F0FA3"/>
                </a:solidFill>
                <a:latin typeface="Isidora" pitchFamily="2" charset="77"/>
              </a:rPr>
              <a:t>Les </a:t>
            </a:r>
            <a:r>
              <a:rPr lang="en-GB" dirty="0" err="1">
                <a:solidFill>
                  <a:srgbClr val="0F0FA3"/>
                </a:solidFill>
                <a:latin typeface="Isidora" pitchFamily="2" charset="77"/>
              </a:rPr>
              <a:t>Objectifs</a:t>
            </a:r>
            <a:r>
              <a:rPr lang="en-GB" dirty="0">
                <a:solidFill>
                  <a:srgbClr val="0F0FA3"/>
                </a:solidFill>
                <a:latin typeface="Isidora" pitchFamily="2" charset="77"/>
              </a:rPr>
              <a:t> de </a:t>
            </a:r>
            <a:r>
              <a:rPr lang="en-GB" dirty="0" err="1">
                <a:solidFill>
                  <a:srgbClr val="0F0FA3"/>
                </a:solidFill>
                <a:latin typeface="Isidora" pitchFamily="2" charset="77"/>
              </a:rPr>
              <a:t>Développement</a:t>
            </a:r>
            <a:r>
              <a:rPr lang="en-GB" dirty="0">
                <a:solidFill>
                  <a:srgbClr val="0F0FA3"/>
                </a:solidFill>
                <a:latin typeface="Isidora" pitchFamily="2" charset="77"/>
              </a:rPr>
              <a:t> Durable (ODD) nous </a:t>
            </a:r>
            <a:r>
              <a:rPr lang="en-GB" dirty="0" err="1">
                <a:solidFill>
                  <a:srgbClr val="0F0FA3"/>
                </a:solidFill>
                <a:latin typeface="Isidora" pitchFamily="2" charset="77"/>
              </a:rPr>
              <a:t>donnent</a:t>
            </a:r>
            <a:r>
              <a:rPr lang="en-GB" dirty="0">
                <a:solidFill>
                  <a:srgbClr val="0F0FA3"/>
                </a:solidFill>
                <a:latin typeface="Isidora" pitchFamily="2" charset="77"/>
              </a:rPr>
              <a:t> la </a:t>
            </a:r>
            <a:r>
              <a:rPr lang="en-GB" dirty="0" err="1">
                <a:solidFill>
                  <a:srgbClr val="0F0FA3"/>
                </a:solidFill>
                <a:latin typeface="Isidora" pitchFamily="2" charset="77"/>
              </a:rPr>
              <a:t>marche</a:t>
            </a:r>
            <a:endParaRPr lang="en-GB" dirty="0">
              <a:solidFill>
                <a:srgbClr val="0F0FA3"/>
              </a:solidFill>
              <a:latin typeface="Isidora" pitchFamily="2" charset="77"/>
            </a:endParaRPr>
          </a:p>
          <a:p>
            <a:pPr marL="0" indent="0" algn="ctr">
              <a:lnSpc>
                <a:spcPct val="100000"/>
              </a:lnSpc>
              <a:buNone/>
            </a:pPr>
            <a:r>
              <a:rPr lang="en-GB" dirty="0" err="1">
                <a:solidFill>
                  <a:srgbClr val="0F0FA3"/>
                </a:solidFill>
                <a:latin typeface="Isidora" pitchFamily="2" charset="77"/>
              </a:rPr>
              <a:t>à</a:t>
            </a:r>
            <a:r>
              <a:rPr lang="en-GB" dirty="0">
                <a:solidFill>
                  <a:srgbClr val="0F0FA3"/>
                </a:solidFill>
                <a:latin typeface="Isidora" pitchFamily="2" charset="77"/>
              </a:rPr>
              <a:t> </a:t>
            </a:r>
            <a:r>
              <a:rPr lang="en-GB" dirty="0" err="1">
                <a:solidFill>
                  <a:srgbClr val="0F0FA3"/>
                </a:solidFill>
                <a:latin typeface="Isidora" pitchFamily="2" charset="77"/>
              </a:rPr>
              <a:t>suivre</a:t>
            </a:r>
            <a:r>
              <a:rPr lang="en-GB" dirty="0">
                <a:solidFill>
                  <a:srgbClr val="0F0FA3"/>
                </a:solidFill>
                <a:latin typeface="Isidora" pitchFamily="2" charset="77"/>
              </a:rPr>
              <a:t> pour </a:t>
            </a:r>
            <a:r>
              <a:rPr lang="en-GB" dirty="0" err="1">
                <a:solidFill>
                  <a:srgbClr val="0F0FA3"/>
                </a:solidFill>
                <a:latin typeface="Isidora" pitchFamily="2" charset="77"/>
              </a:rPr>
              <a:t>parvenir</a:t>
            </a:r>
            <a:r>
              <a:rPr lang="en-GB" dirty="0">
                <a:solidFill>
                  <a:srgbClr val="0F0FA3"/>
                </a:solidFill>
                <a:latin typeface="Isidora" pitchFamily="2" charset="77"/>
              </a:rPr>
              <a:t> </a:t>
            </a:r>
            <a:r>
              <a:rPr lang="en-GB" dirty="0" err="1">
                <a:solidFill>
                  <a:srgbClr val="0F0FA3"/>
                </a:solidFill>
                <a:latin typeface="Isidora" pitchFamily="2" charset="77"/>
              </a:rPr>
              <a:t>à</a:t>
            </a:r>
            <a:r>
              <a:rPr lang="en-GB" dirty="0">
                <a:solidFill>
                  <a:srgbClr val="0F0FA3"/>
                </a:solidFill>
                <a:latin typeface="Isidora" pitchFamily="2" charset="77"/>
              </a:rPr>
              <a:t> </a:t>
            </a:r>
            <a:r>
              <a:rPr lang="en-GB" b="1" dirty="0">
                <a:solidFill>
                  <a:srgbClr val="0F0FA3"/>
                </a:solidFill>
                <a:latin typeface="Isidora Bold" pitchFamily="2" charset="77"/>
              </a:rPr>
              <a:t>un avenir </a:t>
            </a:r>
            <a:r>
              <a:rPr lang="en-GB" b="1" dirty="0" err="1">
                <a:solidFill>
                  <a:srgbClr val="0F0FA3"/>
                </a:solidFill>
                <a:latin typeface="Isidora Bold" pitchFamily="2" charset="77"/>
              </a:rPr>
              <a:t>meilleur</a:t>
            </a:r>
            <a:r>
              <a:rPr lang="en-GB" b="1" dirty="0">
                <a:solidFill>
                  <a:srgbClr val="0F0FA3"/>
                </a:solidFill>
                <a:latin typeface="Isidora Bold" pitchFamily="2" charset="77"/>
              </a:rPr>
              <a:t> et plus durable pour </a:t>
            </a:r>
            <a:r>
              <a:rPr lang="en-GB" b="1" dirty="0" err="1">
                <a:solidFill>
                  <a:srgbClr val="0F0FA3"/>
                </a:solidFill>
                <a:latin typeface="Isidora Bold" pitchFamily="2" charset="77"/>
              </a:rPr>
              <a:t>tous</a:t>
            </a:r>
            <a:r>
              <a:rPr lang="en-GB" b="1" dirty="0">
                <a:solidFill>
                  <a:srgbClr val="0F0FA3"/>
                </a:solidFill>
                <a:latin typeface="Isidora Bold" pitchFamily="2" charset="77"/>
              </a:rPr>
              <a:t>. </a:t>
            </a:r>
          </a:p>
          <a:p>
            <a:pPr marL="0" indent="0" algn="ctr">
              <a:lnSpc>
                <a:spcPct val="100000"/>
              </a:lnSpc>
              <a:buNone/>
            </a:pPr>
            <a:r>
              <a:rPr lang="en-GB" dirty="0" err="1">
                <a:solidFill>
                  <a:srgbClr val="0F0FA3"/>
                </a:solidFill>
                <a:latin typeface="Isidora" pitchFamily="2" charset="77"/>
              </a:rPr>
              <a:t>Ils</a:t>
            </a:r>
            <a:r>
              <a:rPr lang="en-GB" dirty="0">
                <a:solidFill>
                  <a:srgbClr val="0F0FA3"/>
                </a:solidFill>
                <a:latin typeface="Isidora" pitchFamily="2" charset="77"/>
              </a:rPr>
              <a:t> </a:t>
            </a:r>
            <a:r>
              <a:rPr lang="en-GB" dirty="0" err="1">
                <a:solidFill>
                  <a:srgbClr val="0F0FA3"/>
                </a:solidFill>
                <a:latin typeface="Isidora" pitchFamily="2" charset="77"/>
              </a:rPr>
              <a:t>répondent</a:t>
            </a:r>
            <a:r>
              <a:rPr lang="en-GB" dirty="0">
                <a:solidFill>
                  <a:srgbClr val="0F0FA3"/>
                </a:solidFill>
                <a:latin typeface="Isidora" pitchFamily="2" charset="77"/>
              </a:rPr>
              <a:t> aux </a:t>
            </a:r>
            <a:r>
              <a:rPr lang="en-GB" dirty="0" err="1">
                <a:solidFill>
                  <a:srgbClr val="0F0FA3"/>
                </a:solidFill>
                <a:latin typeface="Isidora" pitchFamily="2" charset="77"/>
              </a:rPr>
              <a:t>défis</a:t>
            </a:r>
            <a:r>
              <a:rPr lang="en-GB" dirty="0">
                <a:solidFill>
                  <a:srgbClr val="0F0FA3"/>
                </a:solidFill>
                <a:latin typeface="Isidora" pitchFamily="2" charset="77"/>
              </a:rPr>
              <a:t> </a:t>
            </a:r>
            <a:r>
              <a:rPr lang="en-GB" dirty="0" err="1">
                <a:solidFill>
                  <a:srgbClr val="0F0FA3"/>
                </a:solidFill>
                <a:latin typeface="Isidora" pitchFamily="2" charset="77"/>
              </a:rPr>
              <a:t>mondiaux</a:t>
            </a:r>
            <a:r>
              <a:rPr lang="en-GB" dirty="0">
                <a:solidFill>
                  <a:srgbClr val="0F0FA3"/>
                </a:solidFill>
                <a:latin typeface="Isidora" pitchFamily="2" charset="77"/>
              </a:rPr>
              <a:t> </a:t>
            </a:r>
            <a:r>
              <a:rPr lang="en-GB" dirty="0" err="1">
                <a:solidFill>
                  <a:srgbClr val="0F0FA3"/>
                </a:solidFill>
                <a:latin typeface="Isidora" pitchFamily="2" charset="77"/>
              </a:rPr>
              <a:t>auxquels</a:t>
            </a:r>
            <a:r>
              <a:rPr lang="en-GB" dirty="0">
                <a:solidFill>
                  <a:srgbClr val="0F0FA3"/>
                </a:solidFill>
                <a:latin typeface="Isidora" pitchFamily="2" charset="77"/>
              </a:rPr>
              <a:t> nous </a:t>
            </a:r>
            <a:r>
              <a:rPr lang="en-GB" dirty="0" err="1">
                <a:solidFill>
                  <a:srgbClr val="0F0FA3"/>
                </a:solidFill>
                <a:latin typeface="Isidora" pitchFamily="2" charset="77"/>
              </a:rPr>
              <a:t>sommes</a:t>
            </a:r>
            <a:r>
              <a:rPr lang="en-GB" dirty="0">
                <a:solidFill>
                  <a:srgbClr val="0F0FA3"/>
                </a:solidFill>
                <a:latin typeface="Isidora" pitchFamily="2" charset="77"/>
              </a:rPr>
              <a:t> </a:t>
            </a:r>
            <a:r>
              <a:rPr lang="en-GB" dirty="0" err="1">
                <a:solidFill>
                  <a:srgbClr val="0F0FA3"/>
                </a:solidFill>
                <a:latin typeface="Isidora" pitchFamily="2" charset="77"/>
              </a:rPr>
              <a:t>confrontés</a:t>
            </a:r>
            <a:r>
              <a:rPr lang="en-GB" dirty="0">
                <a:solidFill>
                  <a:srgbClr val="0F0FA3"/>
                </a:solidFill>
                <a:latin typeface="Isidora" pitchFamily="2" charset="77"/>
              </a:rPr>
              <a:t>, </a:t>
            </a:r>
            <a:r>
              <a:rPr lang="en-GB" dirty="0" err="1">
                <a:solidFill>
                  <a:srgbClr val="0F0FA3"/>
                </a:solidFill>
                <a:latin typeface="Isidora" pitchFamily="2" charset="77"/>
              </a:rPr>
              <a:t>notamment</a:t>
            </a:r>
            <a:r>
              <a:rPr lang="en-GB" dirty="0">
                <a:solidFill>
                  <a:srgbClr val="0F0FA3"/>
                </a:solidFill>
                <a:latin typeface="Isidora" pitchFamily="2" charset="77"/>
              </a:rPr>
              <a:t> </a:t>
            </a:r>
            <a:r>
              <a:rPr lang="en-GB" dirty="0" err="1">
                <a:solidFill>
                  <a:srgbClr val="0F0FA3"/>
                </a:solidFill>
                <a:latin typeface="Isidora" pitchFamily="2" charset="77"/>
              </a:rPr>
              <a:t>ceux</a:t>
            </a:r>
            <a:r>
              <a:rPr lang="en-GB" dirty="0">
                <a:solidFill>
                  <a:srgbClr val="0F0FA3"/>
                </a:solidFill>
                <a:latin typeface="Isidora" pitchFamily="2" charset="77"/>
              </a:rPr>
              <a:t> </a:t>
            </a:r>
            <a:r>
              <a:rPr lang="en-GB" dirty="0" err="1">
                <a:solidFill>
                  <a:srgbClr val="0F0FA3"/>
                </a:solidFill>
                <a:latin typeface="Isidora" pitchFamily="2" charset="77"/>
              </a:rPr>
              <a:t>liés</a:t>
            </a:r>
            <a:r>
              <a:rPr lang="en-GB" dirty="0">
                <a:solidFill>
                  <a:srgbClr val="0F0FA3"/>
                </a:solidFill>
                <a:latin typeface="Isidora" pitchFamily="2" charset="77"/>
              </a:rPr>
              <a:t> </a:t>
            </a:r>
            <a:r>
              <a:rPr lang="en-GB" dirty="0" err="1">
                <a:solidFill>
                  <a:srgbClr val="0F0FA3"/>
                </a:solidFill>
                <a:latin typeface="Isidora" pitchFamily="2" charset="77"/>
              </a:rPr>
              <a:t>à</a:t>
            </a:r>
            <a:r>
              <a:rPr lang="en-GB" dirty="0">
                <a:solidFill>
                  <a:srgbClr val="0F0FA3"/>
                </a:solidFill>
                <a:latin typeface="Isidora" pitchFamily="2" charset="77"/>
              </a:rPr>
              <a:t> la </a:t>
            </a:r>
            <a:r>
              <a:rPr lang="en-GB" dirty="0" err="1">
                <a:solidFill>
                  <a:srgbClr val="0F0FA3"/>
                </a:solidFill>
                <a:latin typeface="Isidora" pitchFamily="2" charset="77"/>
              </a:rPr>
              <a:t>pauvreté</a:t>
            </a:r>
            <a:r>
              <a:rPr lang="en-GB" dirty="0">
                <a:solidFill>
                  <a:srgbClr val="0F0FA3"/>
                </a:solidFill>
                <a:latin typeface="Isidora" pitchFamily="2" charset="77"/>
              </a:rPr>
              <a:t>, aux </a:t>
            </a:r>
            <a:r>
              <a:rPr lang="en-GB" dirty="0" err="1">
                <a:solidFill>
                  <a:srgbClr val="0F0FA3"/>
                </a:solidFill>
                <a:latin typeface="Isidora" pitchFamily="2" charset="77"/>
              </a:rPr>
              <a:t>inégalités</a:t>
            </a:r>
            <a:r>
              <a:rPr lang="en-GB" dirty="0">
                <a:solidFill>
                  <a:srgbClr val="0F0FA3"/>
                </a:solidFill>
                <a:latin typeface="Isidora" pitchFamily="2" charset="77"/>
              </a:rPr>
              <a:t>, au </a:t>
            </a:r>
            <a:r>
              <a:rPr lang="en-GB" dirty="0" err="1">
                <a:solidFill>
                  <a:srgbClr val="0F0FA3"/>
                </a:solidFill>
                <a:latin typeface="Isidora" pitchFamily="2" charset="77"/>
              </a:rPr>
              <a:t>climat</a:t>
            </a:r>
            <a:r>
              <a:rPr lang="en-GB" dirty="0">
                <a:solidFill>
                  <a:srgbClr val="0F0FA3"/>
                </a:solidFill>
                <a:latin typeface="Isidora" pitchFamily="2" charset="77"/>
              </a:rPr>
              <a:t>, </a:t>
            </a:r>
            <a:r>
              <a:rPr lang="en-GB" dirty="0" err="1">
                <a:solidFill>
                  <a:srgbClr val="0F0FA3"/>
                </a:solidFill>
                <a:latin typeface="Isidora" pitchFamily="2" charset="77"/>
              </a:rPr>
              <a:t>à</a:t>
            </a:r>
            <a:r>
              <a:rPr lang="en-GB" dirty="0">
                <a:solidFill>
                  <a:srgbClr val="0F0FA3"/>
                </a:solidFill>
                <a:latin typeface="Isidora" pitchFamily="2" charset="77"/>
              </a:rPr>
              <a:t> la </a:t>
            </a:r>
            <a:r>
              <a:rPr lang="en-GB" dirty="0" err="1">
                <a:solidFill>
                  <a:srgbClr val="0F0FA3"/>
                </a:solidFill>
                <a:latin typeface="Isidora" pitchFamily="2" charset="77"/>
              </a:rPr>
              <a:t>dégradation</a:t>
            </a:r>
            <a:r>
              <a:rPr lang="en-GB" dirty="0">
                <a:solidFill>
                  <a:srgbClr val="0F0FA3"/>
                </a:solidFill>
                <a:latin typeface="Isidora" pitchFamily="2" charset="77"/>
              </a:rPr>
              <a:t> de </a:t>
            </a:r>
            <a:r>
              <a:rPr lang="en-GB" dirty="0" err="1">
                <a:solidFill>
                  <a:srgbClr val="0F0FA3"/>
                </a:solidFill>
                <a:latin typeface="Isidora" pitchFamily="2" charset="77"/>
              </a:rPr>
              <a:t>l’environnement</a:t>
            </a:r>
            <a:r>
              <a:rPr lang="en-GB" dirty="0">
                <a:solidFill>
                  <a:srgbClr val="0F0FA3"/>
                </a:solidFill>
                <a:latin typeface="Isidora" pitchFamily="2" charset="77"/>
              </a:rPr>
              <a:t>, </a:t>
            </a:r>
          </a:p>
          <a:p>
            <a:pPr marL="0" indent="0" algn="ctr">
              <a:lnSpc>
                <a:spcPct val="100000"/>
              </a:lnSpc>
              <a:buNone/>
            </a:pPr>
            <a:r>
              <a:rPr lang="en-GB" dirty="0" err="1">
                <a:solidFill>
                  <a:srgbClr val="0F0FA3"/>
                </a:solidFill>
                <a:latin typeface="Isidora" pitchFamily="2" charset="77"/>
              </a:rPr>
              <a:t>à</a:t>
            </a:r>
            <a:r>
              <a:rPr lang="en-GB" dirty="0">
                <a:solidFill>
                  <a:srgbClr val="0F0FA3"/>
                </a:solidFill>
                <a:latin typeface="Isidora" pitchFamily="2" charset="77"/>
              </a:rPr>
              <a:t> la </a:t>
            </a:r>
            <a:r>
              <a:rPr lang="en-GB" dirty="0" err="1">
                <a:solidFill>
                  <a:srgbClr val="0F0FA3"/>
                </a:solidFill>
                <a:latin typeface="Isidora" pitchFamily="2" charset="77"/>
              </a:rPr>
              <a:t>prospérité</a:t>
            </a:r>
            <a:r>
              <a:rPr lang="en-GB" dirty="0">
                <a:solidFill>
                  <a:srgbClr val="0F0FA3"/>
                </a:solidFill>
                <a:latin typeface="Isidora" pitchFamily="2" charset="77"/>
              </a:rPr>
              <a:t>, </a:t>
            </a:r>
            <a:r>
              <a:rPr lang="en-GB" dirty="0" err="1">
                <a:solidFill>
                  <a:srgbClr val="0F0FA3"/>
                </a:solidFill>
                <a:latin typeface="Isidora" pitchFamily="2" charset="77"/>
              </a:rPr>
              <a:t>à</a:t>
            </a:r>
            <a:r>
              <a:rPr lang="en-GB" dirty="0">
                <a:solidFill>
                  <a:srgbClr val="0F0FA3"/>
                </a:solidFill>
                <a:latin typeface="Isidora" pitchFamily="2" charset="77"/>
              </a:rPr>
              <a:t> la </a:t>
            </a:r>
            <a:r>
              <a:rPr lang="en-GB" dirty="0" err="1">
                <a:solidFill>
                  <a:srgbClr val="0F0FA3"/>
                </a:solidFill>
                <a:latin typeface="Isidora" pitchFamily="2" charset="77"/>
              </a:rPr>
              <a:t>paix</a:t>
            </a:r>
            <a:r>
              <a:rPr lang="en-GB" dirty="0">
                <a:solidFill>
                  <a:srgbClr val="0F0FA3"/>
                </a:solidFill>
                <a:latin typeface="Isidora" pitchFamily="2" charset="77"/>
              </a:rPr>
              <a:t> et </a:t>
            </a:r>
            <a:r>
              <a:rPr lang="en-GB" dirty="0" err="1">
                <a:solidFill>
                  <a:srgbClr val="0F0FA3"/>
                </a:solidFill>
                <a:latin typeface="Isidora" pitchFamily="2" charset="77"/>
              </a:rPr>
              <a:t>à</a:t>
            </a:r>
            <a:r>
              <a:rPr lang="en-GB" dirty="0">
                <a:solidFill>
                  <a:srgbClr val="0F0FA3"/>
                </a:solidFill>
                <a:latin typeface="Isidora" pitchFamily="2" charset="77"/>
              </a:rPr>
              <a:t> la justice. </a:t>
            </a:r>
          </a:p>
        </p:txBody>
      </p:sp>
      <p:pic>
        <p:nvPicPr>
          <p:cNvPr id="6" name="Image 5" descr="Une image contenant invertébré, échinoderme, Invertébrés marins, étoile de mer&#10;&#10;Description générée automatiquement">
            <a:extLst>
              <a:ext uri="{FF2B5EF4-FFF2-40B4-BE49-F238E27FC236}">
                <a16:creationId xmlns:a16="http://schemas.microsoft.com/office/drawing/2014/main" id="{437B7474-E8FD-8B98-A79E-BA26BBCECBCD}"/>
              </a:ext>
            </a:extLst>
          </p:cNvPr>
          <p:cNvPicPr>
            <a:picLocks noChangeAspect="1"/>
          </p:cNvPicPr>
          <p:nvPr/>
        </p:nvPicPr>
        <p:blipFill>
          <a:blip r:embed="rId3">
            <a:alphaModFix amt="90000"/>
          </a:blip>
          <a:stretch>
            <a:fillRect/>
          </a:stretch>
        </p:blipFill>
        <p:spPr>
          <a:xfrm>
            <a:off x="13539347" y="-721463"/>
            <a:ext cx="4585349" cy="5374828"/>
          </a:xfrm>
          <a:prstGeom prst="rect">
            <a:avLst/>
          </a:prstGeom>
        </p:spPr>
      </p:pic>
      <p:sp>
        <p:nvSpPr>
          <p:cNvPr id="2" name="Espace réservé du contenu 2">
            <a:extLst>
              <a:ext uri="{FF2B5EF4-FFF2-40B4-BE49-F238E27FC236}">
                <a16:creationId xmlns:a16="http://schemas.microsoft.com/office/drawing/2014/main" id="{EAF7BD8E-72EC-90F0-A923-7100DA562F2A}"/>
              </a:ext>
            </a:extLst>
          </p:cNvPr>
          <p:cNvSpPr txBox="1">
            <a:spLocks/>
          </p:cNvSpPr>
          <p:nvPr/>
        </p:nvSpPr>
        <p:spPr>
          <a:xfrm>
            <a:off x="2640544" y="3225297"/>
            <a:ext cx="6910911" cy="265718"/>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a:solidFill>
                  <a:srgbClr val="0F0FA3"/>
                </a:solidFill>
                <a:latin typeface="Isidora" pitchFamily="2" charset="77"/>
              </a:rPr>
              <a:t>Team </a:t>
            </a:r>
            <a:r>
              <a:rPr lang="en-GB" err="1">
                <a:solidFill>
                  <a:srgbClr val="0F0FA3"/>
                </a:solidFill>
                <a:latin typeface="Isidora" pitchFamily="2" charset="77"/>
              </a:rPr>
              <a:t>Créatif</a:t>
            </a:r>
            <a:r>
              <a:rPr lang="en-GB">
                <a:solidFill>
                  <a:srgbClr val="0F0FA3"/>
                </a:solidFill>
                <a:latin typeface="Isidora" pitchFamily="2" charset="77"/>
              </a:rPr>
              <a:t> Group </a:t>
            </a:r>
            <a:r>
              <a:rPr lang="en-GB" err="1">
                <a:solidFill>
                  <a:srgbClr val="0F0FA3"/>
                </a:solidFill>
                <a:latin typeface="Isidora" pitchFamily="2" charset="77"/>
              </a:rPr>
              <a:t>répond</a:t>
            </a:r>
            <a:r>
              <a:rPr lang="en-GB">
                <a:solidFill>
                  <a:srgbClr val="0F0FA3"/>
                </a:solidFill>
                <a:latin typeface="Isidora" pitchFamily="2" charset="77"/>
              </a:rPr>
              <a:t> </a:t>
            </a:r>
            <a:r>
              <a:rPr lang="en-GB" err="1">
                <a:solidFill>
                  <a:srgbClr val="0F0FA3"/>
                </a:solidFill>
                <a:latin typeface="Isidora" pitchFamily="2" charset="77"/>
              </a:rPr>
              <a:t>particulièrement</a:t>
            </a:r>
            <a:r>
              <a:rPr lang="en-GB">
                <a:solidFill>
                  <a:srgbClr val="0F0FA3"/>
                </a:solidFill>
                <a:latin typeface="Isidora" pitchFamily="2" charset="77"/>
              </a:rPr>
              <a:t> aux ODD </a:t>
            </a:r>
            <a:r>
              <a:rPr lang="en-GB" err="1">
                <a:solidFill>
                  <a:srgbClr val="0F0FA3"/>
                </a:solidFill>
                <a:latin typeface="Isidora" pitchFamily="2" charset="77"/>
              </a:rPr>
              <a:t>suivants</a:t>
            </a:r>
            <a:r>
              <a:rPr lang="en-GB">
                <a:solidFill>
                  <a:srgbClr val="0F0FA3"/>
                </a:solidFill>
                <a:latin typeface="Isidora" pitchFamily="2" charset="77"/>
              </a:rPr>
              <a:t> : </a:t>
            </a:r>
          </a:p>
        </p:txBody>
      </p:sp>
      <p:pic>
        <p:nvPicPr>
          <p:cNvPr id="11" name="Image 10">
            <a:extLst>
              <a:ext uri="{FF2B5EF4-FFF2-40B4-BE49-F238E27FC236}">
                <a16:creationId xmlns:a16="http://schemas.microsoft.com/office/drawing/2014/main" id="{BB555EFE-CCC3-B19F-3EED-679133D7C67D}"/>
              </a:ext>
            </a:extLst>
          </p:cNvPr>
          <p:cNvPicPr>
            <a:picLocks noChangeAspect="1"/>
          </p:cNvPicPr>
          <p:nvPr/>
        </p:nvPicPr>
        <p:blipFill>
          <a:blip r:embed="rId4"/>
          <a:stretch>
            <a:fillRect/>
          </a:stretch>
        </p:blipFill>
        <p:spPr>
          <a:xfrm>
            <a:off x="327457" y="3725086"/>
            <a:ext cx="11537086" cy="2604691"/>
          </a:xfrm>
          <a:prstGeom prst="rect">
            <a:avLst/>
          </a:prstGeom>
        </p:spPr>
      </p:pic>
      <p:sp>
        <p:nvSpPr>
          <p:cNvPr id="13" name="Our recent wins &amp; why did they chose us?">
            <a:extLst>
              <a:ext uri="{FF2B5EF4-FFF2-40B4-BE49-F238E27FC236}">
                <a16:creationId xmlns:a16="http://schemas.microsoft.com/office/drawing/2014/main" id="{636267E7-9ED6-0EF8-DFC8-1F9A84E0C8A4}"/>
              </a:ext>
            </a:extLst>
          </p:cNvPr>
          <p:cNvSpPr txBox="1"/>
          <p:nvPr/>
        </p:nvSpPr>
        <p:spPr>
          <a:xfrm>
            <a:off x="1096513" y="4226907"/>
            <a:ext cx="1479109"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
              </a:rPr>
              <a:t>BONNE SANTÉ &amp; BIEN</a:t>
            </a:r>
            <a:r>
              <a:rPr lang="en-GB" sz="1200" b="1" kern="0">
                <a:solidFill>
                  <a:schemeClr val="bg1"/>
                </a:solidFill>
                <a:latin typeface="Mr Dodo Medium" pitchFamily="2" charset="77"/>
                <a:ea typeface="Mr Dodo Medium" pitchFamily="2" charset="77"/>
                <a:sym typeface="Gotham"/>
              </a:rPr>
              <a:t>-ÊTRE </a:t>
            </a:r>
            <a:endPar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14" name="Our recent wins &amp; why did they chose us?">
            <a:extLst>
              <a:ext uri="{FF2B5EF4-FFF2-40B4-BE49-F238E27FC236}">
                <a16:creationId xmlns:a16="http://schemas.microsoft.com/office/drawing/2014/main" id="{031B474B-4A55-8210-25E2-EFD623599321}"/>
              </a:ext>
            </a:extLst>
          </p:cNvPr>
          <p:cNvSpPr txBox="1"/>
          <p:nvPr/>
        </p:nvSpPr>
        <p:spPr>
          <a:xfrm>
            <a:off x="3854770" y="4211897"/>
            <a:ext cx="1860659"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
              </a:rPr>
              <a:t>ÉGALITÉ ENTRE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
              </a:rPr>
              <a:t>LES SEXES</a:t>
            </a:r>
            <a:endPar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17" name="Our recent wins &amp; why did they chose us?">
            <a:extLst>
              <a:ext uri="{FF2B5EF4-FFF2-40B4-BE49-F238E27FC236}">
                <a16:creationId xmlns:a16="http://schemas.microsoft.com/office/drawing/2014/main" id="{61D6E80C-A77E-BA8D-9B20-F289DFC6D60F}"/>
              </a:ext>
            </a:extLst>
          </p:cNvPr>
          <p:cNvSpPr txBox="1"/>
          <p:nvPr/>
        </p:nvSpPr>
        <p:spPr>
          <a:xfrm>
            <a:off x="6831838" y="4211897"/>
            <a:ext cx="1946823"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
              </a:rPr>
              <a:t>TRAVAIL DÉCENT &amp; CROISSANCE ÉCONOMIQUE</a:t>
            </a:r>
            <a:endPar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18" name="Our recent wins &amp; why did they chose us?">
            <a:extLst>
              <a:ext uri="{FF2B5EF4-FFF2-40B4-BE49-F238E27FC236}">
                <a16:creationId xmlns:a16="http://schemas.microsoft.com/office/drawing/2014/main" id="{1BB6E36B-0498-3A7E-C245-9ADDB5FAF0BC}"/>
              </a:ext>
            </a:extLst>
          </p:cNvPr>
          <p:cNvSpPr txBox="1"/>
          <p:nvPr/>
        </p:nvSpPr>
        <p:spPr>
          <a:xfrm>
            <a:off x="9682908" y="4226907"/>
            <a:ext cx="2021147" cy="626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
              </a:rPr>
              <a:t>MESURES RELATIVES A LA LUTTE CONTRE LE CHANGEMENT CLIMATIQUE</a:t>
            </a:r>
            <a:endParaRPr kumimoji="0" lang="en-GB" sz="1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19" name="Espace réservé du contenu 2">
            <a:extLst>
              <a:ext uri="{FF2B5EF4-FFF2-40B4-BE49-F238E27FC236}">
                <a16:creationId xmlns:a16="http://schemas.microsoft.com/office/drawing/2014/main" id="{D1A26C2E-A1B0-A709-648A-260FD5D29245}"/>
              </a:ext>
            </a:extLst>
          </p:cNvPr>
          <p:cNvSpPr txBox="1">
            <a:spLocks/>
          </p:cNvSpPr>
          <p:nvPr/>
        </p:nvSpPr>
        <p:spPr>
          <a:xfrm>
            <a:off x="697497" y="4814404"/>
            <a:ext cx="2057041" cy="1628730"/>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200">
                <a:solidFill>
                  <a:schemeClr val="bg1"/>
                </a:solidFill>
                <a:latin typeface="Isidora" pitchFamily="2" charset="77"/>
              </a:rPr>
              <a:t>Team </a:t>
            </a:r>
            <a:r>
              <a:rPr lang="en-GB" sz="1200" err="1">
                <a:solidFill>
                  <a:schemeClr val="bg1"/>
                </a:solidFill>
                <a:latin typeface="Isidora" pitchFamily="2" charset="77"/>
              </a:rPr>
              <a:t>Créatif</a:t>
            </a:r>
            <a:r>
              <a:rPr lang="en-GB" sz="1200">
                <a:solidFill>
                  <a:schemeClr val="bg1"/>
                </a:solidFill>
                <a:latin typeface="Isidora" pitchFamily="2" charset="77"/>
              </a:rPr>
              <a:t> Group </a:t>
            </a:r>
            <a:r>
              <a:rPr lang="en-GB" sz="1200" err="1">
                <a:solidFill>
                  <a:schemeClr val="bg1"/>
                </a:solidFill>
                <a:latin typeface="Isidora" pitchFamily="2" charset="77"/>
              </a:rPr>
              <a:t>s’engage</a:t>
            </a:r>
            <a:r>
              <a:rPr lang="en-GB" sz="1200">
                <a:solidFill>
                  <a:schemeClr val="bg1"/>
                </a:solidFill>
                <a:latin typeface="Isidora" pitchFamily="2" charset="77"/>
              </a:rPr>
              <a:t> </a:t>
            </a:r>
            <a:r>
              <a:rPr lang="en-GB" sz="1200" err="1">
                <a:solidFill>
                  <a:schemeClr val="bg1"/>
                </a:solidFill>
                <a:latin typeface="Isidora" pitchFamily="2" charset="77"/>
              </a:rPr>
              <a:t>à</a:t>
            </a:r>
            <a:r>
              <a:rPr lang="en-GB" sz="1200">
                <a:solidFill>
                  <a:schemeClr val="bg1"/>
                </a:solidFill>
                <a:latin typeface="Isidora" pitchFamily="2" charset="77"/>
              </a:rPr>
              <a:t> </a:t>
            </a:r>
            <a:r>
              <a:rPr lang="en-GB" sz="1200" err="1">
                <a:solidFill>
                  <a:schemeClr val="bg1"/>
                </a:solidFill>
                <a:latin typeface="Isidora" pitchFamily="2" charset="77"/>
              </a:rPr>
              <a:t>offfir</a:t>
            </a:r>
            <a:r>
              <a:rPr lang="en-GB" sz="1200">
                <a:solidFill>
                  <a:schemeClr val="bg1"/>
                </a:solidFill>
                <a:latin typeface="Isidora" pitchFamily="2" charset="77"/>
              </a:rPr>
              <a:t> </a:t>
            </a:r>
            <a:r>
              <a:rPr lang="en-GB" sz="1200" err="1">
                <a:solidFill>
                  <a:schemeClr val="bg1"/>
                </a:solidFill>
                <a:latin typeface="Isidora" pitchFamily="2" charset="77"/>
              </a:rPr>
              <a:t>à</a:t>
            </a:r>
            <a:r>
              <a:rPr lang="en-GB" sz="1200">
                <a:solidFill>
                  <a:schemeClr val="bg1"/>
                </a:solidFill>
                <a:latin typeface="Isidora" pitchFamily="2" charset="77"/>
              </a:rPr>
              <a:t> </a:t>
            </a:r>
            <a:r>
              <a:rPr lang="en-GB" sz="1200" err="1">
                <a:solidFill>
                  <a:schemeClr val="bg1"/>
                </a:solidFill>
                <a:latin typeface="Isidora" pitchFamily="2" charset="77"/>
              </a:rPr>
              <a:t>ses</a:t>
            </a:r>
            <a:r>
              <a:rPr lang="en-GB" sz="1200">
                <a:solidFill>
                  <a:schemeClr val="bg1"/>
                </a:solidFill>
                <a:latin typeface="Isidora" pitchFamily="2" charset="77"/>
              </a:rPr>
              <a:t> </a:t>
            </a:r>
            <a:r>
              <a:rPr lang="en-GB" sz="1200" err="1">
                <a:solidFill>
                  <a:schemeClr val="bg1"/>
                </a:solidFill>
                <a:latin typeface="Isidora" pitchFamily="2" charset="77"/>
              </a:rPr>
              <a:t>collaborateurs</a:t>
            </a:r>
            <a:r>
              <a:rPr lang="en-GB" sz="1200">
                <a:solidFill>
                  <a:schemeClr val="bg1"/>
                </a:solidFill>
                <a:latin typeface="Isidora" pitchFamily="2" charset="77"/>
              </a:rPr>
              <a:t> </a:t>
            </a:r>
            <a:r>
              <a:rPr lang="en-GB" sz="1200" err="1">
                <a:solidFill>
                  <a:schemeClr val="bg1"/>
                </a:solidFill>
                <a:latin typeface="Isidora" pitchFamily="2" charset="77"/>
              </a:rPr>
              <a:t>mais</a:t>
            </a:r>
            <a:r>
              <a:rPr lang="en-GB" sz="1200">
                <a:solidFill>
                  <a:schemeClr val="bg1"/>
                </a:solidFill>
                <a:latin typeface="Isidora" pitchFamily="2" charset="77"/>
              </a:rPr>
              <a:t> </a:t>
            </a:r>
            <a:r>
              <a:rPr lang="en-GB" sz="1200" err="1">
                <a:solidFill>
                  <a:schemeClr val="bg1"/>
                </a:solidFill>
                <a:latin typeface="Isidora" pitchFamily="2" charset="77"/>
              </a:rPr>
              <a:t>aussi</a:t>
            </a:r>
            <a:r>
              <a:rPr lang="en-GB" sz="1200">
                <a:solidFill>
                  <a:schemeClr val="bg1"/>
                </a:solidFill>
                <a:latin typeface="Isidora" pitchFamily="2" charset="77"/>
              </a:rPr>
              <a:t> aux </a:t>
            </a:r>
            <a:r>
              <a:rPr lang="en-GB" sz="1200" err="1">
                <a:solidFill>
                  <a:schemeClr val="bg1"/>
                </a:solidFill>
                <a:latin typeface="Isidora" pitchFamily="2" charset="77"/>
              </a:rPr>
              <a:t>communautés</a:t>
            </a:r>
            <a:r>
              <a:rPr lang="en-GB" sz="1200">
                <a:solidFill>
                  <a:schemeClr val="bg1"/>
                </a:solidFill>
                <a:latin typeface="Isidora" pitchFamily="2" charset="77"/>
              </a:rPr>
              <a:t> locales un cadre de vie &amp; un environment sain.</a:t>
            </a:r>
          </a:p>
        </p:txBody>
      </p:sp>
      <p:sp>
        <p:nvSpPr>
          <p:cNvPr id="20" name="Espace réservé du contenu 2">
            <a:extLst>
              <a:ext uri="{FF2B5EF4-FFF2-40B4-BE49-F238E27FC236}">
                <a16:creationId xmlns:a16="http://schemas.microsoft.com/office/drawing/2014/main" id="{9AF8216E-5DFF-6DF4-92C5-DBA6EADFF734}"/>
              </a:ext>
            </a:extLst>
          </p:cNvPr>
          <p:cNvSpPr txBox="1">
            <a:spLocks/>
          </p:cNvSpPr>
          <p:nvPr/>
        </p:nvSpPr>
        <p:spPr>
          <a:xfrm>
            <a:off x="3692634" y="4677206"/>
            <a:ext cx="2057041" cy="1628730"/>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100">
                <a:solidFill>
                  <a:schemeClr val="bg1"/>
                </a:solidFill>
                <a:latin typeface="Isidora" pitchFamily="2" charset="77"/>
              </a:rPr>
              <a:t>Team </a:t>
            </a:r>
            <a:r>
              <a:rPr lang="en-GB" sz="1100" err="1">
                <a:solidFill>
                  <a:schemeClr val="bg1"/>
                </a:solidFill>
                <a:latin typeface="Isidora" pitchFamily="2" charset="77"/>
              </a:rPr>
              <a:t>Créatif</a:t>
            </a:r>
            <a:r>
              <a:rPr lang="en-GB" sz="1100">
                <a:solidFill>
                  <a:schemeClr val="bg1"/>
                </a:solidFill>
                <a:latin typeface="Isidora" pitchFamily="2" charset="77"/>
              </a:rPr>
              <a:t> Group </a:t>
            </a:r>
            <a:r>
              <a:rPr lang="en-GB" sz="1100" err="1">
                <a:solidFill>
                  <a:schemeClr val="bg1"/>
                </a:solidFill>
                <a:latin typeface="Isidora" pitchFamily="2" charset="77"/>
              </a:rPr>
              <a:t>s’engage</a:t>
            </a:r>
            <a:r>
              <a:rPr lang="en-GB" sz="1100">
                <a:solidFill>
                  <a:schemeClr val="bg1"/>
                </a:solidFill>
                <a:latin typeface="Isidora" pitchFamily="2" charset="77"/>
              </a:rPr>
              <a:t> pour </a:t>
            </a:r>
            <a:r>
              <a:rPr lang="en-GB" sz="1100" err="1">
                <a:solidFill>
                  <a:schemeClr val="bg1"/>
                </a:solidFill>
                <a:latin typeface="Isidora" pitchFamily="2" charset="77"/>
              </a:rPr>
              <a:t>l’égalité</a:t>
            </a:r>
            <a:r>
              <a:rPr lang="en-GB" sz="1100">
                <a:solidFill>
                  <a:schemeClr val="bg1"/>
                </a:solidFill>
                <a:latin typeface="Isidora" pitchFamily="2" charset="77"/>
              </a:rPr>
              <a:t> de </a:t>
            </a:r>
            <a:r>
              <a:rPr lang="en-GB" sz="1100" err="1">
                <a:solidFill>
                  <a:schemeClr val="bg1"/>
                </a:solidFill>
                <a:latin typeface="Isidora" pitchFamily="2" charset="77"/>
              </a:rPr>
              <a:t>tous</a:t>
            </a:r>
            <a:r>
              <a:rPr lang="en-GB" sz="1100">
                <a:solidFill>
                  <a:schemeClr val="bg1"/>
                </a:solidFill>
                <a:latin typeface="Isidora" pitchFamily="2" charset="77"/>
              </a:rPr>
              <a:t> </a:t>
            </a:r>
            <a:r>
              <a:rPr lang="en-GB" sz="1100" err="1">
                <a:solidFill>
                  <a:schemeClr val="bg1"/>
                </a:solidFill>
                <a:latin typeface="Isidora" pitchFamily="2" charset="77"/>
              </a:rPr>
              <a:t>en</a:t>
            </a:r>
            <a:r>
              <a:rPr lang="en-GB" sz="1100">
                <a:solidFill>
                  <a:schemeClr val="bg1"/>
                </a:solidFill>
                <a:latin typeface="Isidora" pitchFamily="2" charset="77"/>
              </a:rPr>
              <a:t> </a:t>
            </a:r>
            <a:r>
              <a:rPr lang="en-GB" sz="1100" err="1">
                <a:solidFill>
                  <a:schemeClr val="bg1"/>
                </a:solidFill>
                <a:latin typeface="Isidora" pitchFamily="2" charset="77"/>
              </a:rPr>
              <a:t>développant</a:t>
            </a:r>
            <a:r>
              <a:rPr lang="en-GB" sz="1100">
                <a:solidFill>
                  <a:schemeClr val="bg1"/>
                </a:solidFill>
                <a:latin typeface="Isidora" pitchFamily="2" charset="77"/>
              </a:rPr>
              <a:t> un </a:t>
            </a:r>
            <a:r>
              <a:rPr lang="en-GB" sz="1100" err="1">
                <a:solidFill>
                  <a:schemeClr val="bg1"/>
                </a:solidFill>
                <a:latin typeface="Isidora" pitchFamily="2" charset="77"/>
              </a:rPr>
              <a:t>environnement</a:t>
            </a:r>
            <a:r>
              <a:rPr lang="en-GB" sz="1100">
                <a:solidFill>
                  <a:schemeClr val="bg1"/>
                </a:solidFill>
                <a:latin typeface="Isidora" pitchFamily="2" charset="77"/>
              </a:rPr>
              <a:t> de travail </a:t>
            </a:r>
            <a:r>
              <a:rPr lang="en-GB" sz="1100" err="1">
                <a:solidFill>
                  <a:schemeClr val="bg1"/>
                </a:solidFill>
                <a:latin typeface="Isidora" pitchFamily="2" charset="77"/>
              </a:rPr>
              <a:t>bienveillant</a:t>
            </a:r>
            <a:r>
              <a:rPr lang="en-GB" sz="1100">
                <a:solidFill>
                  <a:schemeClr val="bg1"/>
                </a:solidFill>
                <a:latin typeface="Isidora" pitchFamily="2" charset="77"/>
              </a:rPr>
              <a:t> et </a:t>
            </a:r>
            <a:r>
              <a:rPr lang="en-GB" sz="1100" err="1">
                <a:solidFill>
                  <a:schemeClr val="bg1"/>
                </a:solidFill>
                <a:latin typeface="Isidora" pitchFamily="2" charset="77"/>
              </a:rPr>
              <a:t>inclusivif</a:t>
            </a:r>
            <a:r>
              <a:rPr lang="en-GB" sz="1100">
                <a:solidFill>
                  <a:schemeClr val="bg1"/>
                </a:solidFill>
                <a:latin typeface="Isidora" pitchFamily="2" charset="77"/>
              </a:rPr>
              <a:t> </a:t>
            </a:r>
            <a:r>
              <a:rPr lang="en-GB" sz="1100" err="1">
                <a:solidFill>
                  <a:schemeClr val="bg1"/>
                </a:solidFill>
                <a:latin typeface="Isidora" pitchFamily="2" charset="77"/>
              </a:rPr>
              <a:t>où</a:t>
            </a:r>
            <a:r>
              <a:rPr lang="en-GB" sz="1100">
                <a:solidFill>
                  <a:schemeClr val="bg1"/>
                </a:solidFill>
                <a:latin typeface="Isidora" pitchFamily="2" charset="77"/>
              </a:rPr>
              <a:t> </a:t>
            </a:r>
            <a:r>
              <a:rPr lang="en-GB" sz="1100" err="1">
                <a:solidFill>
                  <a:schemeClr val="bg1"/>
                </a:solidFill>
                <a:latin typeface="Isidora" pitchFamily="2" charset="77"/>
              </a:rPr>
              <a:t>chacun</a:t>
            </a:r>
            <a:r>
              <a:rPr lang="en-GB" sz="1100">
                <a:solidFill>
                  <a:schemeClr val="bg1"/>
                </a:solidFill>
                <a:latin typeface="Isidora" pitchFamily="2" charset="77"/>
              </a:rPr>
              <a:t> </a:t>
            </a:r>
            <a:r>
              <a:rPr lang="en-GB" sz="1100" err="1">
                <a:solidFill>
                  <a:schemeClr val="bg1"/>
                </a:solidFill>
                <a:latin typeface="Isidora" pitchFamily="2" charset="77"/>
              </a:rPr>
              <a:t>peut</a:t>
            </a:r>
            <a:r>
              <a:rPr lang="en-GB" sz="1100">
                <a:solidFill>
                  <a:schemeClr val="bg1"/>
                </a:solidFill>
                <a:latin typeface="Isidora" pitchFamily="2" charset="77"/>
              </a:rPr>
              <a:t> </a:t>
            </a:r>
            <a:r>
              <a:rPr lang="en-GB" sz="1100" err="1">
                <a:solidFill>
                  <a:schemeClr val="bg1"/>
                </a:solidFill>
                <a:latin typeface="Isidora" pitchFamily="2" charset="77"/>
              </a:rPr>
              <a:t>trouver</a:t>
            </a:r>
            <a:r>
              <a:rPr lang="en-GB" sz="1100">
                <a:solidFill>
                  <a:schemeClr val="bg1"/>
                </a:solidFill>
                <a:latin typeface="Isidora" pitchFamily="2" charset="77"/>
              </a:rPr>
              <a:t> </a:t>
            </a:r>
            <a:r>
              <a:rPr lang="en-GB" sz="1100" err="1">
                <a:solidFill>
                  <a:schemeClr val="bg1"/>
                </a:solidFill>
                <a:latin typeface="Isidora" pitchFamily="2" charset="77"/>
              </a:rPr>
              <a:t>sa</a:t>
            </a:r>
            <a:r>
              <a:rPr lang="en-GB" sz="1100">
                <a:solidFill>
                  <a:schemeClr val="bg1"/>
                </a:solidFill>
                <a:latin typeface="Isidora" pitchFamily="2" charset="77"/>
              </a:rPr>
              <a:t> place sans discrimination de </a:t>
            </a:r>
            <a:r>
              <a:rPr lang="en-GB" sz="1100" err="1">
                <a:solidFill>
                  <a:schemeClr val="bg1"/>
                </a:solidFill>
                <a:latin typeface="Isidora" pitchFamily="2" charset="77"/>
              </a:rPr>
              <a:t>sexe</a:t>
            </a:r>
            <a:r>
              <a:rPr lang="en-GB" sz="1100">
                <a:solidFill>
                  <a:schemeClr val="bg1"/>
                </a:solidFill>
                <a:latin typeface="Isidora" pitchFamily="2" charset="77"/>
              </a:rPr>
              <a:t>, </a:t>
            </a:r>
            <a:r>
              <a:rPr lang="en-GB" sz="1100" err="1">
                <a:solidFill>
                  <a:schemeClr val="bg1"/>
                </a:solidFill>
                <a:latin typeface="Isidora" pitchFamily="2" charset="77"/>
              </a:rPr>
              <a:t>âge</a:t>
            </a:r>
            <a:r>
              <a:rPr lang="en-GB" sz="1100">
                <a:solidFill>
                  <a:schemeClr val="bg1"/>
                </a:solidFill>
                <a:latin typeface="Isidora" pitchFamily="2" charset="77"/>
              </a:rPr>
              <a:t>, </a:t>
            </a:r>
            <a:r>
              <a:rPr lang="en-GB" sz="1100" err="1">
                <a:solidFill>
                  <a:schemeClr val="bg1"/>
                </a:solidFill>
                <a:latin typeface="Isidora" pitchFamily="2" charset="77"/>
              </a:rPr>
              <a:t>d’origine</a:t>
            </a:r>
            <a:r>
              <a:rPr lang="en-GB" sz="1100">
                <a:solidFill>
                  <a:schemeClr val="bg1"/>
                </a:solidFill>
                <a:latin typeface="Isidora" pitchFamily="2" charset="77"/>
              </a:rPr>
              <a:t>, de convictions </a:t>
            </a:r>
            <a:r>
              <a:rPr lang="en-GB" sz="1100" err="1">
                <a:solidFill>
                  <a:schemeClr val="bg1"/>
                </a:solidFill>
                <a:latin typeface="Isidora" pitchFamily="2" charset="77"/>
              </a:rPr>
              <a:t>ou</a:t>
            </a:r>
            <a:r>
              <a:rPr lang="en-GB" sz="1100">
                <a:solidFill>
                  <a:schemeClr val="bg1"/>
                </a:solidFill>
                <a:latin typeface="Isidora" pitchFamily="2" charset="77"/>
              </a:rPr>
              <a:t> </a:t>
            </a:r>
            <a:r>
              <a:rPr lang="en-GB" sz="1100" err="1">
                <a:solidFill>
                  <a:schemeClr val="bg1"/>
                </a:solidFill>
                <a:latin typeface="Isidora" pitchFamily="2" charset="77"/>
              </a:rPr>
              <a:t>d’orientation</a:t>
            </a:r>
            <a:r>
              <a:rPr lang="en-GB" sz="1100">
                <a:solidFill>
                  <a:schemeClr val="bg1"/>
                </a:solidFill>
                <a:latin typeface="Isidora" pitchFamily="2" charset="77"/>
              </a:rPr>
              <a:t>.</a:t>
            </a:r>
          </a:p>
        </p:txBody>
      </p:sp>
      <p:sp>
        <p:nvSpPr>
          <p:cNvPr id="21" name="Espace réservé du contenu 2">
            <a:extLst>
              <a:ext uri="{FF2B5EF4-FFF2-40B4-BE49-F238E27FC236}">
                <a16:creationId xmlns:a16="http://schemas.microsoft.com/office/drawing/2014/main" id="{C2DA2005-3BC8-2A8B-E07F-C344D7FE530F}"/>
              </a:ext>
            </a:extLst>
          </p:cNvPr>
          <p:cNvSpPr txBox="1">
            <a:spLocks/>
          </p:cNvSpPr>
          <p:nvPr/>
        </p:nvSpPr>
        <p:spPr>
          <a:xfrm>
            <a:off x="6722017" y="4668375"/>
            <a:ext cx="2057041" cy="1628730"/>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100">
                <a:solidFill>
                  <a:schemeClr val="bg1"/>
                </a:solidFill>
                <a:latin typeface="Isidora" pitchFamily="2" charset="77"/>
              </a:rPr>
              <a:t>Team </a:t>
            </a:r>
            <a:r>
              <a:rPr lang="en-GB" sz="1100" err="1">
                <a:solidFill>
                  <a:schemeClr val="bg1"/>
                </a:solidFill>
                <a:latin typeface="Isidora" pitchFamily="2" charset="77"/>
              </a:rPr>
              <a:t>Créatif</a:t>
            </a:r>
            <a:r>
              <a:rPr lang="en-GB" sz="1100">
                <a:solidFill>
                  <a:schemeClr val="bg1"/>
                </a:solidFill>
                <a:latin typeface="Isidora" pitchFamily="2" charset="77"/>
              </a:rPr>
              <a:t> Group </a:t>
            </a:r>
            <a:r>
              <a:rPr lang="en-GB" sz="1100" err="1">
                <a:solidFill>
                  <a:schemeClr val="bg1"/>
                </a:solidFill>
                <a:latin typeface="Isidora" pitchFamily="2" charset="77"/>
              </a:rPr>
              <a:t>s’engage</a:t>
            </a:r>
            <a:r>
              <a:rPr lang="en-GB" sz="1100">
                <a:solidFill>
                  <a:schemeClr val="bg1"/>
                </a:solidFill>
                <a:latin typeface="Isidora" pitchFamily="2" charset="77"/>
              </a:rPr>
              <a:t> </a:t>
            </a:r>
            <a:r>
              <a:rPr lang="en-GB" sz="1100" err="1">
                <a:solidFill>
                  <a:schemeClr val="bg1"/>
                </a:solidFill>
                <a:latin typeface="Isidora" pitchFamily="2" charset="77"/>
              </a:rPr>
              <a:t>à</a:t>
            </a:r>
            <a:r>
              <a:rPr lang="en-GB" sz="1100">
                <a:solidFill>
                  <a:schemeClr val="bg1"/>
                </a:solidFill>
                <a:latin typeface="Isidora" pitchFamily="2" charset="77"/>
              </a:rPr>
              <a:t> </a:t>
            </a:r>
            <a:r>
              <a:rPr lang="en-GB" sz="1100" err="1">
                <a:solidFill>
                  <a:schemeClr val="bg1"/>
                </a:solidFill>
                <a:latin typeface="Isidora" pitchFamily="2" charset="77"/>
              </a:rPr>
              <a:t>oeuvrer</a:t>
            </a:r>
            <a:r>
              <a:rPr lang="en-GB" sz="1100">
                <a:solidFill>
                  <a:schemeClr val="bg1"/>
                </a:solidFill>
                <a:latin typeface="Isidora" pitchFamily="2" charset="77"/>
              </a:rPr>
              <a:t> pour </a:t>
            </a:r>
            <a:r>
              <a:rPr lang="en-GB" sz="1100" err="1">
                <a:solidFill>
                  <a:schemeClr val="bg1"/>
                </a:solidFill>
                <a:latin typeface="Isidora" pitchFamily="2" charset="77"/>
              </a:rPr>
              <a:t>une</a:t>
            </a:r>
            <a:r>
              <a:rPr lang="en-GB" sz="1100">
                <a:solidFill>
                  <a:schemeClr val="bg1"/>
                </a:solidFill>
                <a:latin typeface="Isidora" pitchFamily="2" charset="77"/>
              </a:rPr>
              <a:t> </a:t>
            </a:r>
            <a:r>
              <a:rPr lang="en-GB" sz="1100" err="1">
                <a:solidFill>
                  <a:schemeClr val="bg1"/>
                </a:solidFill>
                <a:latin typeface="Isidora" pitchFamily="2" charset="77"/>
              </a:rPr>
              <a:t>croissance</a:t>
            </a:r>
            <a:r>
              <a:rPr lang="en-GB" sz="1100">
                <a:solidFill>
                  <a:schemeClr val="bg1"/>
                </a:solidFill>
                <a:latin typeface="Isidora" pitchFamily="2" charset="77"/>
              </a:rPr>
              <a:t> </a:t>
            </a:r>
            <a:r>
              <a:rPr lang="en-GB" sz="1100" err="1">
                <a:solidFill>
                  <a:schemeClr val="bg1"/>
                </a:solidFill>
                <a:latin typeface="Isidora" pitchFamily="2" charset="77"/>
              </a:rPr>
              <a:t>économique</a:t>
            </a:r>
            <a:r>
              <a:rPr lang="en-GB" sz="1100">
                <a:solidFill>
                  <a:schemeClr val="bg1"/>
                </a:solidFill>
                <a:latin typeface="Isidora" pitchFamily="2" charset="77"/>
              </a:rPr>
              <a:t> durable </a:t>
            </a:r>
            <a:r>
              <a:rPr lang="en-GB" sz="1100" err="1">
                <a:solidFill>
                  <a:schemeClr val="bg1"/>
                </a:solidFill>
                <a:latin typeface="Isidora" pitchFamily="2" charset="77"/>
              </a:rPr>
              <a:t>génératrice</a:t>
            </a:r>
            <a:r>
              <a:rPr lang="en-GB" sz="1100">
                <a:solidFill>
                  <a:schemeClr val="bg1"/>
                </a:solidFill>
                <a:latin typeface="Isidora" pitchFamily="2" charset="77"/>
              </a:rPr>
              <a:t> </a:t>
            </a:r>
            <a:r>
              <a:rPr lang="en-GB" sz="1100" err="1">
                <a:solidFill>
                  <a:schemeClr val="bg1"/>
                </a:solidFill>
                <a:latin typeface="Isidora" pitchFamily="2" charset="77"/>
              </a:rPr>
              <a:t>d’emplois</a:t>
            </a:r>
            <a:r>
              <a:rPr lang="en-GB" sz="1100">
                <a:solidFill>
                  <a:schemeClr val="bg1"/>
                </a:solidFill>
                <a:latin typeface="Isidora" pitchFamily="2" charset="77"/>
              </a:rPr>
              <a:t> </a:t>
            </a:r>
            <a:r>
              <a:rPr lang="en-GB" sz="1100" err="1">
                <a:solidFill>
                  <a:schemeClr val="bg1"/>
                </a:solidFill>
                <a:latin typeface="Isidora" pitchFamily="2" charset="77"/>
              </a:rPr>
              <a:t>gratifiants</a:t>
            </a:r>
            <a:r>
              <a:rPr lang="en-GB" sz="1100">
                <a:solidFill>
                  <a:schemeClr val="bg1"/>
                </a:solidFill>
                <a:latin typeface="Isidora" pitchFamily="2" charset="77"/>
              </a:rPr>
              <a:t> </a:t>
            </a:r>
            <a:r>
              <a:rPr lang="en-GB" sz="1100" err="1">
                <a:solidFill>
                  <a:schemeClr val="bg1"/>
                </a:solidFill>
                <a:latin typeface="Isidora" pitchFamily="2" charset="77"/>
              </a:rPr>
              <a:t>exercés</a:t>
            </a:r>
            <a:r>
              <a:rPr lang="en-GB" sz="1100">
                <a:solidFill>
                  <a:schemeClr val="bg1"/>
                </a:solidFill>
                <a:latin typeface="Isidora" pitchFamily="2" charset="77"/>
              </a:rPr>
              <a:t> dans des conditions </a:t>
            </a:r>
            <a:r>
              <a:rPr lang="en-GB" sz="1100" err="1">
                <a:solidFill>
                  <a:schemeClr val="bg1"/>
                </a:solidFill>
                <a:latin typeface="Isidora" pitchFamily="2" charset="77"/>
              </a:rPr>
              <a:t>optimales</a:t>
            </a:r>
            <a:r>
              <a:rPr lang="en-GB" sz="1100">
                <a:solidFill>
                  <a:schemeClr val="bg1"/>
                </a:solidFill>
                <a:latin typeface="Isidora" pitchFamily="2" charset="77"/>
              </a:rPr>
              <a:t> </a:t>
            </a:r>
            <a:r>
              <a:rPr lang="en-GB" sz="1100" err="1">
                <a:solidFill>
                  <a:schemeClr val="bg1"/>
                </a:solidFill>
                <a:latin typeface="Isidora" pitchFamily="2" charset="77"/>
              </a:rPr>
              <a:t>à</a:t>
            </a:r>
            <a:r>
              <a:rPr lang="en-GB" sz="1100">
                <a:solidFill>
                  <a:schemeClr val="bg1"/>
                </a:solidFill>
                <a:latin typeface="Isidora" pitchFamily="2" charset="77"/>
              </a:rPr>
              <a:t> </a:t>
            </a:r>
            <a:r>
              <a:rPr lang="en-GB" sz="1100" err="1">
                <a:solidFill>
                  <a:schemeClr val="bg1"/>
                </a:solidFill>
                <a:latin typeface="Isidora" pitchFamily="2" charset="77"/>
              </a:rPr>
              <a:t>l’épanouissement</a:t>
            </a:r>
            <a:r>
              <a:rPr lang="en-GB" sz="1100">
                <a:solidFill>
                  <a:schemeClr val="bg1"/>
                </a:solidFill>
                <a:latin typeface="Isidora" pitchFamily="2" charset="77"/>
              </a:rPr>
              <a:t> des </a:t>
            </a:r>
            <a:r>
              <a:rPr lang="en-GB" sz="1100" err="1">
                <a:solidFill>
                  <a:schemeClr val="bg1"/>
                </a:solidFill>
                <a:latin typeface="Isidora" pitchFamily="2" charset="77"/>
              </a:rPr>
              <a:t>collaborateurs</a:t>
            </a:r>
            <a:r>
              <a:rPr lang="en-GB" sz="1100">
                <a:solidFill>
                  <a:schemeClr val="bg1"/>
                </a:solidFill>
                <a:latin typeface="Isidora" pitchFamily="2" charset="77"/>
              </a:rPr>
              <a:t>.</a:t>
            </a:r>
          </a:p>
        </p:txBody>
      </p:sp>
      <p:sp>
        <p:nvSpPr>
          <p:cNvPr id="22" name="Espace réservé du contenu 2">
            <a:extLst>
              <a:ext uri="{FF2B5EF4-FFF2-40B4-BE49-F238E27FC236}">
                <a16:creationId xmlns:a16="http://schemas.microsoft.com/office/drawing/2014/main" id="{74A9139D-41FC-14EF-31C8-BBCB6DD2CE6D}"/>
              </a:ext>
            </a:extLst>
          </p:cNvPr>
          <p:cNvSpPr txBox="1">
            <a:spLocks/>
          </p:cNvSpPr>
          <p:nvPr/>
        </p:nvSpPr>
        <p:spPr>
          <a:xfrm>
            <a:off x="9664960" y="4851051"/>
            <a:ext cx="2057041" cy="1628730"/>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100">
                <a:solidFill>
                  <a:schemeClr val="bg1"/>
                </a:solidFill>
                <a:latin typeface="Isidora" pitchFamily="2" charset="77"/>
              </a:rPr>
              <a:t>Team </a:t>
            </a:r>
            <a:r>
              <a:rPr lang="en-GB" sz="1100" err="1">
                <a:solidFill>
                  <a:schemeClr val="bg1"/>
                </a:solidFill>
                <a:latin typeface="Isidora" pitchFamily="2" charset="77"/>
              </a:rPr>
              <a:t>Créatif</a:t>
            </a:r>
            <a:r>
              <a:rPr lang="en-GB" sz="1100">
                <a:solidFill>
                  <a:schemeClr val="bg1"/>
                </a:solidFill>
                <a:latin typeface="Isidora" pitchFamily="2" charset="77"/>
              </a:rPr>
              <a:t> Group </a:t>
            </a:r>
            <a:r>
              <a:rPr lang="en-GB" sz="1100" err="1">
                <a:solidFill>
                  <a:schemeClr val="bg1"/>
                </a:solidFill>
                <a:latin typeface="Isidora" pitchFamily="2" charset="77"/>
              </a:rPr>
              <a:t>s’engage</a:t>
            </a:r>
            <a:r>
              <a:rPr lang="en-GB" sz="1100">
                <a:solidFill>
                  <a:schemeClr val="bg1"/>
                </a:solidFill>
                <a:latin typeface="Isidora" pitchFamily="2" charset="77"/>
              </a:rPr>
              <a:t> </a:t>
            </a:r>
            <a:r>
              <a:rPr lang="en-GB" sz="1100" err="1">
                <a:solidFill>
                  <a:schemeClr val="bg1"/>
                </a:solidFill>
                <a:latin typeface="Isidora" pitchFamily="2" charset="77"/>
              </a:rPr>
              <a:t>à</a:t>
            </a:r>
            <a:r>
              <a:rPr lang="en-GB" sz="1100">
                <a:solidFill>
                  <a:schemeClr val="bg1"/>
                </a:solidFill>
                <a:latin typeface="Isidora" pitchFamily="2" charset="77"/>
              </a:rPr>
              <a:t> </a:t>
            </a:r>
            <a:r>
              <a:rPr lang="en-GB" sz="1100" err="1">
                <a:solidFill>
                  <a:schemeClr val="bg1"/>
                </a:solidFill>
                <a:latin typeface="Isidora" pitchFamily="2" charset="77"/>
              </a:rPr>
              <a:t>oeuvrer</a:t>
            </a:r>
            <a:r>
              <a:rPr lang="en-GB" sz="1100">
                <a:solidFill>
                  <a:schemeClr val="bg1"/>
                </a:solidFill>
                <a:latin typeface="Isidora" pitchFamily="2" charset="77"/>
              </a:rPr>
              <a:t> </a:t>
            </a:r>
            <a:r>
              <a:rPr lang="en-GB" sz="1100" err="1">
                <a:solidFill>
                  <a:schemeClr val="bg1"/>
                </a:solidFill>
                <a:latin typeface="Isidora" pitchFamily="2" charset="77"/>
              </a:rPr>
              <a:t>à</a:t>
            </a:r>
            <a:r>
              <a:rPr lang="en-GB" sz="1100">
                <a:solidFill>
                  <a:schemeClr val="bg1"/>
                </a:solidFill>
                <a:latin typeface="Isidora" pitchFamily="2" charset="77"/>
              </a:rPr>
              <a:t> la protection &amp; </a:t>
            </a:r>
            <a:r>
              <a:rPr lang="en-GB" sz="1100" err="1">
                <a:solidFill>
                  <a:schemeClr val="bg1"/>
                </a:solidFill>
                <a:latin typeface="Isidora" pitchFamily="2" charset="77"/>
              </a:rPr>
              <a:t>à</a:t>
            </a:r>
            <a:r>
              <a:rPr lang="en-GB" sz="1100">
                <a:solidFill>
                  <a:schemeClr val="bg1"/>
                </a:solidFill>
                <a:latin typeface="Isidora" pitchFamily="2" charset="77"/>
              </a:rPr>
              <a:t> la </a:t>
            </a:r>
            <a:r>
              <a:rPr lang="en-GB" sz="1100" err="1">
                <a:solidFill>
                  <a:schemeClr val="bg1"/>
                </a:solidFill>
                <a:latin typeface="Isidora" pitchFamily="2" charset="77"/>
              </a:rPr>
              <a:t>préservation</a:t>
            </a:r>
            <a:r>
              <a:rPr lang="en-GB" sz="1100">
                <a:solidFill>
                  <a:schemeClr val="bg1"/>
                </a:solidFill>
                <a:latin typeface="Isidora" pitchFamily="2" charset="77"/>
              </a:rPr>
              <a:t> de </a:t>
            </a:r>
            <a:r>
              <a:rPr lang="en-GB" sz="1100" err="1">
                <a:solidFill>
                  <a:schemeClr val="bg1"/>
                </a:solidFill>
                <a:latin typeface="Isidora" pitchFamily="2" charset="77"/>
              </a:rPr>
              <a:t>nos</a:t>
            </a:r>
            <a:r>
              <a:rPr lang="en-GB" sz="1100">
                <a:solidFill>
                  <a:schemeClr val="bg1"/>
                </a:solidFill>
                <a:latin typeface="Isidora" pitchFamily="2" charset="77"/>
              </a:rPr>
              <a:t> </a:t>
            </a:r>
            <a:r>
              <a:rPr lang="en-GB" sz="1100" err="1">
                <a:solidFill>
                  <a:schemeClr val="bg1"/>
                </a:solidFill>
                <a:latin typeface="Isidora" pitchFamily="2" charset="77"/>
              </a:rPr>
              <a:t>ressources</a:t>
            </a:r>
            <a:r>
              <a:rPr lang="en-GB" sz="1100">
                <a:solidFill>
                  <a:schemeClr val="bg1"/>
                </a:solidFill>
                <a:latin typeface="Isidora" pitchFamily="2" charset="77"/>
              </a:rPr>
              <a:t> &amp; </a:t>
            </a:r>
            <a:r>
              <a:rPr lang="en-GB" sz="1100" err="1">
                <a:solidFill>
                  <a:schemeClr val="bg1"/>
                </a:solidFill>
                <a:latin typeface="Isidora" pitchFamily="2" charset="77"/>
              </a:rPr>
              <a:t>à</a:t>
            </a:r>
            <a:r>
              <a:rPr lang="en-GB" sz="1100">
                <a:solidFill>
                  <a:schemeClr val="bg1"/>
                </a:solidFill>
                <a:latin typeface="Isidora" pitchFamily="2" charset="77"/>
              </a:rPr>
              <a:t> la </a:t>
            </a:r>
            <a:r>
              <a:rPr lang="en-GB" sz="1100" err="1">
                <a:solidFill>
                  <a:schemeClr val="bg1"/>
                </a:solidFill>
                <a:latin typeface="Isidora" pitchFamily="2" charset="77"/>
              </a:rPr>
              <a:t>réduction</a:t>
            </a:r>
            <a:r>
              <a:rPr lang="en-GB" sz="1100">
                <a:solidFill>
                  <a:schemeClr val="bg1"/>
                </a:solidFill>
                <a:latin typeface="Isidora" pitchFamily="2" charset="77"/>
              </a:rPr>
              <a:t> de </a:t>
            </a:r>
            <a:r>
              <a:rPr lang="en-GB" sz="1100" err="1">
                <a:solidFill>
                  <a:schemeClr val="bg1"/>
                </a:solidFill>
                <a:latin typeface="Isidora" pitchFamily="2" charset="77"/>
              </a:rPr>
              <a:t>ses</a:t>
            </a:r>
            <a:r>
              <a:rPr lang="en-GB" sz="1100">
                <a:solidFill>
                  <a:schemeClr val="bg1"/>
                </a:solidFill>
                <a:latin typeface="Isidora" pitchFamily="2" charset="77"/>
              </a:rPr>
              <a:t> </a:t>
            </a:r>
            <a:r>
              <a:rPr lang="en-GB" sz="1100" err="1">
                <a:solidFill>
                  <a:schemeClr val="bg1"/>
                </a:solidFill>
                <a:latin typeface="Isidora" pitchFamily="2" charset="77"/>
              </a:rPr>
              <a:t>émissions</a:t>
            </a:r>
            <a:r>
              <a:rPr lang="en-GB" sz="1100">
                <a:solidFill>
                  <a:schemeClr val="bg1"/>
                </a:solidFill>
                <a:latin typeface="Isidora" pitchFamily="2" charset="77"/>
              </a:rPr>
              <a:t> de </a:t>
            </a:r>
            <a:r>
              <a:rPr lang="en-GB" sz="1100" err="1">
                <a:solidFill>
                  <a:schemeClr val="bg1"/>
                </a:solidFill>
                <a:latin typeface="Isidora" pitchFamily="2" charset="77"/>
              </a:rPr>
              <a:t>gaz</a:t>
            </a:r>
            <a:r>
              <a:rPr lang="en-GB" sz="1100">
                <a:solidFill>
                  <a:schemeClr val="bg1"/>
                </a:solidFill>
                <a:latin typeface="Isidora" pitchFamily="2" charset="77"/>
              </a:rPr>
              <a:t> </a:t>
            </a:r>
            <a:r>
              <a:rPr lang="en-GB" sz="1100" err="1">
                <a:solidFill>
                  <a:schemeClr val="bg1"/>
                </a:solidFill>
                <a:latin typeface="Isidora" pitchFamily="2" charset="77"/>
              </a:rPr>
              <a:t>à</a:t>
            </a:r>
            <a:r>
              <a:rPr lang="en-GB" sz="1100">
                <a:solidFill>
                  <a:schemeClr val="bg1"/>
                </a:solidFill>
                <a:latin typeface="Isidora" pitchFamily="2" charset="77"/>
              </a:rPr>
              <a:t> </a:t>
            </a:r>
            <a:r>
              <a:rPr lang="en-GB" sz="1100" err="1">
                <a:solidFill>
                  <a:schemeClr val="bg1"/>
                </a:solidFill>
                <a:latin typeface="Isidora" pitchFamily="2" charset="77"/>
              </a:rPr>
              <a:t>effet</a:t>
            </a:r>
            <a:r>
              <a:rPr lang="en-GB" sz="1100">
                <a:solidFill>
                  <a:schemeClr val="bg1"/>
                </a:solidFill>
                <a:latin typeface="Isidora" pitchFamily="2" charset="77"/>
              </a:rPr>
              <a:t> de </a:t>
            </a:r>
            <a:r>
              <a:rPr lang="en-GB" sz="1100" err="1">
                <a:solidFill>
                  <a:schemeClr val="bg1"/>
                </a:solidFill>
                <a:latin typeface="Isidora" pitchFamily="2" charset="77"/>
              </a:rPr>
              <a:t>serre</a:t>
            </a:r>
            <a:r>
              <a:rPr lang="en-GB" sz="1100">
                <a:solidFill>
                  <a:schemeClr val="bg1"/>
                </a:solidFill>
                <a:latin typeface="Isidora" pitchFamily="2" charset="77"/>
              </a:rPr>
              <a:t> </a:t>
            </a:r>
            <a:r>
              <a:rPr lang="en-GB" sz="1100" err="1">
                <a:solidFill>
                  <a:schemeClr val="bg1"/>
                </a:solidFill>
                <a:latin typeface="Isidora" pitchFamily="2" charset="77"/>
              </a:rPr>
              <a:t>en</a:t>
            </a:r>
            <a:r>
              <a:rPr lang="en-GB" sz="1100">
                <a:solidFill>
                  <a:schemeClr val="bg1"/>
                </a:solidFill>
                <a:latin typeface="Isidora" pitchFamily="2" charset="77"/>
              </a:rPr>
              <a:t> </a:t>
            </a:r>
            <a:r>
              <a:rPr lang="en-GB" sz="1100" err="1">
                <a:solidFill>
                  <a:schemeClr val="bg1"/>
                </a:solidFill>
                <a:latin typeface="Isidora" pitchFamily="2" charset="77"/>
              </a:rPr>
              <a:t>adaptant</a:t>
            </a:r>
            <a:r>
              <a:rPr lang="en-GB" sz="1100">
                <a:solidFill>
                  <a:schemeClr val="bg1"/>
                </a:solidFill>
                <a:latin typeface="Isidora" pitchFamily="2" charset="77"/>
              </a:rPr>
              <a:t> </a:t>
            </a:r>
            <a:r>
              <a:rPr lang="en-GB" sz="1100" err="1">
                <a:solidFill>
                  <a:schemeClr val="bg1"/>
                </a:solidFill>
                <a:latin typeface="Isidora" pitchFamily="2" charset="77"/>
              </a:rPr>
              <a:t>ses</a:t>
            </a:r>
            <a:r>
              <a:rPr lang="en-GB" sz="1100">
                <a:solidFill>
                  <a:schemeClr val="bg1"/>
                </a:solidFill>
                <a:latin typeface="Isidora" pitchFamily="2" charset="77"/>
              </a:rPr>
              <a:t> pratiques.</a:t>
            </a:r>
          </a:p>
        </p:txBody>
      </p:sp>
      <p:pic>
        <p:nvPicPr>
          <p:cNvPr id="8" name="Image 7" descr="Une image contenant texte, Police, vert, Graphique&#10;&#10;Description générée automatiquement">
            <a:extLst>
              <a:ext uri="{FF2B5EF4-FFF2-40B4-BE49-F238E27FC236}">
                <a16:creationId xmlns:a16="http://schemas.microsoft.com/office/drawing/2014/main" id="{F717CD6F-3AF0-0175-D677-A742198F7CF2}"/>
              </a:ext>
            </a:extLst>
          </p:cNvPr>
          <p:cNvPicPr>
            <a:picLocks noChangeAspect="1"/>
          </p:cNvPicPr>
          <p:nvPr/>
        </p:nvPicPr>
        <p:blipFill>
          <a:blip r:embed="rId5"/>
          <a:stretch>
            <a:fillRect/>
          </a:stretch>
        </p:blipFill>
        <p:spPr>
          <a:xfrm>
            <a:off x="323677" y="3725086"/>
            <a:ext cx="793285" cy="79328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9802D74D-31BB-62FD-5E3A-0D4DD167CE7E}"/>
              </a:ext>
            </a:extLst>
          </p:cNvPr>
          <p:cNvPicPr>
            <a:picLocks noChangeAspect="1"/>
          </p:cNvPicPr>
          <p:nvPr/>
        </p:nvPicPr>
        <p:blipFill>
          <a:blip r:embed="rId6"/>
          <a:stretch>
            <a:fillRect/>
          </a:stretch>
        </p:blipFill>
        <p:spPr>
          <a:xfrm>
            <a:off x="3197500" y="3734255"/>
            <a:ext cx="793285" cy="793285"/>
          </a:xfrm>
          <a:prstGeom prst="rect">
            <a:avLst/>
          </a:prstGeom>
        </p:spPr>
      </p:pic>
      <p:pic>
        <p:nvPicPr>
          <p:cNvPr id="15" name="Image 14" descr="Une image contenant texte, Police, logo, Graphique&#10;&#10;Description générée automatiquement">
            <a:extLst>
              <a:ext uri="{FF2B5EF4-FFF2-40B4-BE49-F238E27FC236}">
                <a16:creationId xmlns:a16="http://schemas.microsoft.com/office/drawing/2014/main" id="{C65DBF29-1654-87EE-BCBA-0CBF88AE7EA6}"/>
              </a:ext>
            </a:extLst>
          </p:cNvPr>
          <p:cNvPicPr>
            <a:picLocks noChangeAspect="1"/>
          </p:cNvPicPr>
          <p:nvPr/>
        </p:nvPicPr>
        <p:blipFill>
          <a:blip r:embed="rId7"/>
          <a:stretch>
            <a:fillRect/>
          </a:stretch>
        </p:blipFill>
        <p:spPr>
          <a:xfrm>
            <a:off x="6119715" y="3725086"/>
            <a:ext cx="793285" cy="793285"/>
          </a:xfrm>
          <a:prstGeom prst="rect">
            <a:avLst/>
          </a:prstGeom>
        </p:spPr>
      </p:pic>
      <p:pic>
        <p:nvPicPr>
          <p:cNvPr id="24" name="Image 23" descr="Une image contenant texte, Police, Graphique, graphisme&#10;&#10;Description générée automatiquement">
            <a:extLst>
              <a:ext uri="{FF2B5EF4-FFF2-40B4-BE49-F238E27FC236}">
                <a16:creationId xmlns:a16="http://schemas.microsoft.com/office/drawing/2014/main" id="{7FF5F1AC-271F-78E2-0A77-678D89792012}"/>
              </a:ext>
            </a:extLst>
          </p:cNvPr>
          <p:cNvPicPr>
            <a:picLocks noChangeAspect="1"/>
          </p:cNvPicPr>
          <p:nvPr/>
        </p:nvPicPr>
        <p:blipFill rotWithShape="1">
          <a:blip r:embed="rId8"/>
          <a:srcRect b="32156"/>
          <a:stretch/>
        </p:blipFill>
        <p:spPr>
          <a:xfrm>
            <a:off x="9117546" y="3735511"/>
            <a:ext cx="788920" cy="535231"/>
          </a:xfrm>
          <a:prstGeom prst="rect">
            <a:avLst/>
          </a:prstGeom>
        </p:spPr>
      </p:pic>
      <p:pic>
        <p:nvPicPr>
          <p:cNvPr id="25" name="Image 24" descr="Une image contenant texte, Police, Graphique, graphisme&#10;&#10;Description générée automatiquement">
            <a:extLst>
              <a:ext uri="{FF2B5EF4-FFF2-40B4-BE49-F238E27FC236}">
                <a16:creationId xmlns:a16="http://schemas.microsoft.com/office/drawing/2014/main" id="{F29133A0-1F17-6F9A-D1A5-D9364699F999}"/>
              </a:ext>
            </a:extLst>
          </p:cNvPr>
          <p:cNvPicPr>
            <a:picLocks noChangeAspect="1"/>
          </p:cNvPicPr>
          <p:nvPr/>
        </p:nvPicPr>
        <p:blipFill rotWithShape="1">
          <a:blip r:embed="rId8"/>
          <a:srcRect r="8880"/>
          <a:stretch/>
        </p:blipFill>
        <p:spPr>
          <a:xfrm>
            <a:off x="9117546" y="3734255"/>
            <a:ext cx="718861" cy="788920"/>
          </a:xfrm>
          <a:prstGeom prst="rect">
            <a:avLst/>
          </a:prstGeom>
        </p:spPr>
      </p:pic>
    </p:spTree>
    <p:extLst>
      <p:ext uri="{BB962C8B-B14F-4D97-AF65-F5344CB8AC3E}">
        <p14:creationId xmlns:p14="http://schemas.microsoft.com/office/powerpoint/2010/main" val="212053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578BA-A53B-0A51-D878-6FFD58D51636}"/>
            </a:ext>
          </a:extLst>
        </p:cNvPr>
        <p:cNvGrpSpPr/>
        <p:nvPr/>
      </p:nvGrpSpPr>
      <p:grpSpPr>
        <a:xfrm>
          <a:off x="0" y="0"/>
          <a:ext cx="0" cy="0"/>
          <a:chOff x="0" y="0"/>
          <a:chExt cx="0" cy="0"/>
        </a:xfrm>
      </p:grpSpPr>
      <p:pic>
        <p:nvPicPr>
          <p:cNvPr id="21" name="Image 20" descr="Une image contenant invertébré, échinoderme, Invertébrés marins, étoile de mer&#10;&#10;Description générée automatiquement">
            <a:extLst>
              <a:ext uri="{FF2B5EF4-FFF2-40B4-BE49-F238E27FC236}">
                <a16:creationId xmlns:a16="http://schemas.microsoft.com/office/drawing/2014/main" id="{65E83784-0F25-3197-683D-E75B3A82E545}"/>
              </a:ext>
            </a:extLst>
          </p:cNvPr>
          <p:cNvPicPr>
            <a:picLocks noChangeAspect="1"/>
          </p:cNvPicPr>
          <p:nvPr/>
        </p:nvPicPr>
        <p:blipFill>
          <a:blip r:embed="rId2">
            <a:alphaModFix amt="90000"/>
          </a:blip>
          <a:stretch>
            <a:fillRect/>
          </a:stretch>
        </p:blipFill>
        <p:spPr>
          <a:xfrm>
            <a:off x="9036857" y="3464625"/>
            <a:ext cx="4924743" cy="5772658"/>
          </a:xfrm>
          <a:prstGeom prst="rect">
            <a:avLst/>
          </a:prstGeom>
        </p:spPr>
      </p:pic>
      <p:sp>
        <p:nvSpPr>
          <p:cNvPr id="5" name="ZoneTexte 4">
            <a:extLst>
              <a:ext uri="{FF2B5EF4-FFF2-40B4-BE49-F238E27FC236}">
                <a16:creationId xmlns:a16="http://schemas.microsoft.com/office/drawing/2014/main" id="{DBD76F8D-09C5-D56C-4390-563AFAF88880}"/>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lang="fr-FR" sz="1200" b="1" spc="-40">
              <a:solidFill>
                <a:srgbClr val="172385"/>
              </a:solidFill>
              <a:latin typeface="Isidora Black" pitchFamily="2" charset="77"/>
            </a:endParaRPr>
          </a:p>
        </p:txBody>
      </p:sp>
      <p:pic>
        <p:nvPicPr>
          <p:cNvPr id="7" name="Image 6" descr="Une image contenant Graphique, Police, obscurité, graphisme&#10;&#10;Description générée automatiquement">
            <a:extLst>
              <a:ext uri="{FF2B5EF4-FFF2-40B4-BE49-F238E27FC236}">
                <a16:creationId xmlns:a16="http://schemas.microsoft.com/office/drawing/2014/main" id="{B66BC20D-8909-AD3C-1E96-C0ED714DBD11}"/>
              </a:ext>
            </a:extLst>
          </p:cNvPr>
          <p:cNvPicPr>
            <a:picLocks noChangeAspect="1"/>
          </p:cNvPicPr>
          <p:nvPr/>
        </p:nvPicPr>
        <p:blipFill>
          <a:blip r:embed="rId3"/>
          <a:stretch>
            <a:fillRect/>
          </a:stretch>
        </p:blipFill>
        <p:spPr>
          <a:xfrm>
            <a:off x="293456" y="6423709"/>
            <a:ext cx="2226045" cy="265718"/>
          </a:xfrm>
          <a:prstGeom prst="rect">
            <a:avLst/>
          </a:prstGeom>
        </p:spPr>
      </p:pic>
      <p:sp>
        <p:nvSpPr>
          <p:cNvPr id="3" name="Our recent wins &amp; why did they chose us?">
            <a:extLst>
              <a:ext uri="{FF2B5EF4-FFF2-40B4-BE49-F238E27FC236}">
                <a16:creationId xmlns:a16="http://schemas.microsoft.com/office/drawing/2014/main" id="{DAFDCED6-2BB0-540C-244E-D186B8F7B6FF}"/>
              </a:ext>
            </a:extLst>
          </p:cNvPr>
          <p:cNvSpPr txBox="1"/>
          <p:nvPr/>
        </p:nvSpPr>
        <p:spPr>
          <a:xfrm>
            <a:off x="3289653" y="534366"/>
            <a:ext cx="5612693" cy="14263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CHIFFRES CLEFS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2022 </a:t>
            </a:r>
          </a:p>
        </p:txBody>
      </p:sp>
      <p:sp>
        <p:nvSpPr>
          <p:cNvPr id="6" name="Our recent wins &amp; why did they chose us?">
            <a:extLst>
              <a:ext uri="{FF2B5EF4-FFF2-40B4-BE49-F238E27FC236}">
                <a16:creationId xmlns:a16="http://schemas.microsoft.com/office/drawing/2014/main" id="{8B38E449-0A5B-880C-CC10-7507057D3261}"/>
              </a:ext>
            </a:extLst>
          </p:cNvPr>
          <p:cNvSpPr txBox="1"/>
          <p:nvPr/>
        </p:nvSpPr>
        <p:spPr>
          <a:xfrm>
            <a:off x="798911" y="3511567"/>
            <a:ext cx="3502948" cy="964688"/>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21 761 000€</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CA RÉALISÉ EN 2022</a:t>
            </a:r>
          </a:p>
        </p:txBody>
      </p:sp>
      <p:sp>
        <p:nvSpPr>
          <p:cNvPr id="10" name="Our recent wins &amp; why did they chose us?">
            <a:extLst>
              <a:ext uri="{FF2B5EF4-FFF2-40B4-BE49-F238E27FC236}">
                <a16:creationId xmlns:a16="http://schemas.microsoft.com/office/drawing/2014/main" id="{C30CAB49-8F34-D184-EE34-775534A7DB6A}"/>
              </a:ext>
            </a:extLst>
          </p:cNvPr>
          <p:cNvSpPr txBox="1"/>
          <p:nvPr/>
        </p:nvSpPr>
        <p:spPr>
          <a:xfrm>
            <a:off x="4101829" y="3521784"/>
            <a:ext cx="2309775" cy="124168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83%</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DE FOURNISSEURS LOCAUX EN 2022/23</a:t>
            </a:r>
          </a:p>
        </p:txBody>
      </p:sp>
      <p:sp>
        <p:nvSpPr>
          <p:cNvPr id="11" name="Our recent wins &amp; why did they chose us?">
            <a:extLst>
              <a:ext uri="{FF2B5EF4-FFF2-40B4-BE49-F238E27FC236}">
                <a16:creationId xmlns:a16="http://schemas.microsoft.com/office/drawing/2014/main" id="{2A50F37F-401C-E240-CB31-9CF2AFFB916E}"/>
              </a:ext>
            </a:extLst>
          </p:cNvPr>
          <p:cNvSpPr txBox="1"/>
          <p:nvPr/>
        </p:nvSpPr>
        <p:spPr>
          <a:xfrm>
            <a:off x="6549466" y="3506459"/>
            <a:ext cx="2582526" cy="124168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118</a:t>
            </a:r>
            <a:r>
              <a:rPr lang="en-GB" sz="2400" b="1" kern="0">
                <a:solidFill>
                  <a:srgbClr val="ECBD3E"/>
                </a:solidFill>
                <a:latin typeface="Mr Dodo Medium" pitchFamily="2" charset="77"/>
                <a:ea typeface="Mr Dodo Medium" pitchFamily="2" charset="77"/>
              </a:rPr>
              <a:t>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COLLABORATEURS A TEMPS PLEIN EN FRANCE</a:t>
            </a:r>
          </a:p>
        </p:txBody>
      </p:sp>
      <p:sp>
        <p:nvSpPr>
          <p:cNvPr id="12" name="Our recent wins &amp; why did they chose us?">
            <a:extLst>
              <a:ext uri="{FF2B5EF4-FFF2-40B4-BE49-F238E27FC236}">
                <a16:creationId xmlns:a16="http://schemas.microsoft.com/office/drawing/2014/main" id="{EAE706AF-7F01-EA70-29FE-5D7A10A05DC3}"/>
              </a:ext>
            </a:extLst>
          </p:cNvPr>
          <p:cNvSpPr txBox="1"/>
          <p:nvPr/>
        </p:nvSpPr>
        <p:spPr>
          <a:xfrm>
            <a:off x="9036857" y="3506459"/>
            <a:ext cx="2111188" cy="124168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451</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PROJETS, POUR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122 CLIENTS</a:t>
            </a:r>
          </a:p>
        </p:txBody>
      </p:sp>
      <p:pic>
        <p:nvPicPr>
          <p:cNvPr id="17" name="Image 16" descr="Une image contenant Graphique, art, clipart, conception&#10;&#10;Description générée automatiquement">
            <a:extLst>
              <a:ext uri="{FF2B5EF4-FFF2-40B4-BE49-F238E27FC236}">
                <a16:creationId xmlns:a16="http://schemas.microsoft.com/office/drawing/2014/main" id="{305AB94B-FECC-7B0D-EC6E-4B904B2DFD56}"/>
              </a:ext>
            </a:extLst>
          </p:cNvPr>
          <p:cNvPicPr>
            <a:picLocks noChangeAspect="1"/>
          </p:cNvPicPr>
          <p:nvPr/>
        </p:nvPicPr>
        <p:blipFill>
          <a:blip r:embed="rId4"/>
          <a:stretch>
            <a:fillRect/>
          </a:stretch>
        </p:blipFill>
        <p:spPr>
          <a:xfrm>
            <a:off x="2032222" y="2414421"/>
            <a:ext cx="1048744" cy="906726"/>
          </a:xfrm>
          <a:prstGeom prst="rect">
            <a:avLst/>
          </a:prstGeom>
        </p:spPr>
      </p:pic>
      <p:pic>
        <p:nvPicPr>
          <p:cNvPr id="18" name="Image 17" descr="Une image contenant Graphique, art, conception&#10;&#10;Description générée automatiquement">
            <a:extLst>
              <a:ext uri="{FF2B5EF4-FFF2-40B4-BE49-F238E27FC236}">
                <a16:creationId xmlns:a16="http://schemas.microsoft.com/office/drawing/2014/main" id="{7DCFF965-8E3C-C469-1337-00D94B093878}"/>
              </a:ext>
            </a:extLst>
          </p:cNvPr>
          <p:cNvPicPr>
            <a:picLocks noChangeAspect="1"/>
          </p:cNvPicPr>
          <p:nvPr/>
        </p:nvPicPr>
        <p:blipFill>
          <a:blip r:embed="rId5"/>
          <a:stretch>
            <a:fillRect/>
          </a:stretch>
        </p:blipFill>
        <p:spPr>
          <a:xfrm>
            <a:off x="9300657" y="2406984"/>
            <a:ext cx="1583587" cy="910293"/>
          </a:xfrm>
          <a:prstGeom prst="rect">
            <a:avLst/>
          </a:prstGeom>
        </p:spPr>
      </p:pic>
      <p:pic>
        <p:nvPicPr>
          <p:cNvPr id="19" name="Image 18" descr="Une image contenant art, dessin, Graphique, croquis&#10;&#10;Description générée automatiquement">
            <a:extLst>
              <a:ext uri="{FF2B5EF4-FFF2-40B4-BE49-F238E27FC236}">
                <a16:creationId xmlns:a16="http://schemas.microsoft.com/office/drawing/2014/main" id="{AAEF69A2-2EC8-9092-6FE9-F7E461F926A5}"/>
              </a:ext>
            </a:extLst>
          </p:cNvPr>
          <p:cNvPicPr>
            <a:picLocks noChangeAspect="1"/>
          </p:cNvPicPr>
          <p:nvPr/>
        </p:nvPicPr>
        <p:blipFill>
          <a:blip r:embed="rId6"/>
          <a:stretch>
            <a:fillRect/>
          </a:stretch>
        </p:blipFill>
        <p:spPr>
          <a:xfrm>
            <a:off x="4777963" y="2392899"/>
            <a:ext cx="957506" cy="938465"/>
          </a:xfrm>
          <a:prstGeom prst="rect">
            <a:avLst/>
          </a:prstGeom>
        </p:spPr>
      </p:pic>
      <p:pic>
        <p:nvPicPr>
          <p:cNvPr id="20" name="Image 19" descr="Une image contenant Graphique, art, cercle, conception&#10;&#10;Description générée automatiquement">
            <a:extLst>
              <a:ext uri="{FF2B5EF4-FFF2-40B4-BE49-F238E27FC236}">
                <a16:creationId xmlns:a16="http://schemas.microsoft.com/office/drawing/2014/main" id="{7FA7814F-EE6A-5901-B657-ED9C14CCEAFF}"/>
              </a:ext>
            </a:extLst>
          </p:cNvPr>
          <p:cNvPicPr>
            <a:picLocks noChangeAspect="1"/>
          </p:cNvPicPr>
          <p:nvPr/>
        </p:nvPicPr>
        <p:blipFill>
          <a:blip r:embed="rId7"/>
          <a:stretch>
            <a:fillRect/>
          </a:stretch>
        </p:blipFill>
        <p:spPr>
          <a:xfrm>
            <a:off x="7127504" y="2336424"/>
            <a:ext cx="1398584" cy="1069917"/>
          </a:xfrm>
          <a:prstGeom prst="rect">
            <a:avLst/>
          </a:prstGeom>
        </p:spPr>
      </p:pic>
    </p:spTree>
    <p:extLst>
      <p:ext uri="{BB962C8B-B14F-4D97-AF65-F5344CB8AC3E}">
        <p14:creationId xmlns:p14="http://schemas.microsoft.com/office/powerpoint/2010/main" val="410111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AE159-FF6E-8306-076B-74F2667A4A77}"/>
            </a:ext>
          </a:extLst>
        </p:cNvPr>
        <p:cNvGrpSpPr/>
        <p:nvPr/>
      </p:nvGrpSpPr>
      <p:grpSpPr>
        <a:xfrm>
          <a:off x="0" y="0"/>
          <a:ext cx="0" cy="0"/>
          <a:chOff x="0" y="0"/>
          <a:chExt cx="0" cy="0"/>
        </a:xfrm>
      </p:grpSpPr>
      <p:pic>
        <p:nvPicPr>
          <p:cNvPr id="20" name="Image 19" descr="Une image contenant dessin, capture d’écran, art&#10;&#10;Description générée automatiquement">
            <a:extLst>
              <a:ext uri="{FF2B5EF4-FFF2-40B4-BE49-F238E27FC236}">
                <a16:creationId xmlns:a16="http://schemas.microsoft.com/office/drawing/2014/main" id="{3BF69220-88C2-596A-B16D-7AB5BA4FE453}"/>
              </a:ext>
            </a:extLst>
          </p:cNvPr>
          <p:cNvPicPr>
            <a:picLocks noChangeAspect="1"/>
          </p:cNvPicPr>
          <p:nvPr/>
        </p:nvPicPr>
        <p:blipFill>
          <a:blip r:embed="rId3"/>
          <a:stretch>
            <a:fillRect/>
          </a:stretch>
        </p:blipFill>
        <p:spPr>
          <a:xfrm>
            <a:off x="76534" y="55567"/>
            <a:ext cx="12195427" cy="667872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BB75C3EB-8250-5965-2BEC-AE737544B7E1}"/>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BB75C3EB-8250-5965-2BEC-AE737544B7E1}"/>
                  </a:ext>
                </a:extLst>
              </p:cNvPr>
              <p:cNvPicPr/>
              <p:nvPr/>
            </p:nvPicPr>
            <p:blipFill>
              <a:blip r:embed="rId5"/>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2C8E1949-E1BD-D590-67E9-958A03D3CD21}"/>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2C8E1949-E1BD-D590-67E9-958A03D3CD21}"/>
                  </a:ext>
                </a:extLst>
              </p:cNvPr>
              <p:cNvPicPr/>
              <p:nvPr/>
            </p:nvPicPr>
            <p:blipFill>
              <a:blip r:embed="rId7"/>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405C38CD-AC7B-04B6-FDE8-3EA27DDDA2A9}"/>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405C38CD-AC7B-04B6-FDE8-3EA27DDDA2A9}"/>
                  </a:ext>
                </a:extLst>
              </p:cNvPr>
              <p:cNvPicPr/>
              <p:nvPr/>
            </p:nvPicPr>
            <p:blipFill>
              <a:blip r:embed="rId9"/>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F6C0F0A3-3D62-9F9F-F441-AB9A420D920C}"/>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F6C0F0A3-3D62-9F9F-F441-AB9A420D920C}"/>
                  </a:ext>
                </a:extLst>
              </p:cNvPr>
              <p:cNvPicPr/>
              <p:nvPr/>
            </p:nvPicPr>
            <p:blipFill>
              <a:blip r:embed="rId11"/>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715E995E-17B7-48D1-0751-C608CB093FB2}"/>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715E995E-17B7-48D1-0751-C608CB093FB2}"/>
                  </a:ext>
                </a:extLst>
              </p:cNvPr>
              <p:cNvPicPr/>
              <p:nvPr/>
            </p:nvPicPr>
            <p:blipFill>
              <a:blip r:embed="rId13"/>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Encre 1">
                <a:extLst>
                  <a:ext uri="{FF2B5EF4-FFF2-40B4-BE49-F238E27FC236}">
                    <a16:creationId xmlns:a16="http://schemas.microsoft.com/office/drawing/2014/main" id="{D40DD61F-A06A-6ED2-16C8-756F3F3CCE16}"/>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D40DD61F-A06A-6ED2-16C8-756F3F3CCE16}"/>
                  </a:ext>
                </a:extLst>
              </p:cNvPr>
              <p:cNvPicPr/>
              <p:nvPr/>
            </p:nvPicPr>
            <p:blipFill>
              <a:blip r:embed="rId15"/>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6C2A9449-F895-83B7-9898-BEC19010DD1B}"/>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6C2A9449-F895-83B7-9898-BEC19010DD1B}"/>
                  </a:ext>
                </a:extLst>
              </p:cNvPr>
              <p:cNvPicPr/>
              <p:nvPr/>
            </p:nvPicPr>
            <p:blipFill>
              <a:blip r:embed="rId17"/>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a:extLst>
                  <a:ext uri="{FF2B5EF4-FFF2-40B4-BE49-F238E27FC236}">
                    <a16:creationId xmlns:a16="http://schemas.microsoft.com/office/drawing/2014/main" id="{294FB691-E0A8-F23E-83BA-B17AC8A5624C}"/>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294FB691-E0A8-F23E-83BA-B17AC8A5624C}"/>
                  </a:ext>
                </a:extLst>
              </p:cNvPr>
              <p:cNvPicPr/>
              <p:nvPr/>
            </p:nvPicPr>
            <p:blipFill>
              <a:blip r:embed="rId19"/>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cre 15">
                <a:extLst>
                  <a:ext uri="{FF2B5EF4-FFF2-40B4-BE49-F238E27FC236}">
                    <a16:creationId xmlns:a16="http://schemas.microsoft.com/office/drawing/2014/main" id="{1BC9AC72-ED9A-31A5-9FD6-570392CEAFEC}"/>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1BC9AC72-ED9A-31A5-9FD6-570392CEAFEC}"/>
                  </a:ext>
                </a:extLst>
              </p:cNvPr>
              <p:cNvPicPr/>
              <p:nvPr/>
            </p:nvPicPr>
            <p:blipFill>
              <a:blip r:embed="rId21"/>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cre 16">
                <a:extLst>
                  <a:ext uri="{FF2B5EF4-FFF2-40B4-BE49-F238E27FC236}">
                    <a16:creationId xmlns:a16="http://schemas.microsoft.com/office/drawing/2014/main" id="{CD2A6D6E-5557-CC38-135F-249A441BC685}"/>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CD2A6D6E-5557-CC38-135F-249A441BC685}"/>
                  </a:ext>
                </a:extLst>
              </p:cNvPr>
              <p:cNvPicPr/>
              <p:nvPr/>
            </p:nvPicPr>
            <p:blipFill>
              <a:blip r:embed="rId23"/>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cre 17">
                <a:extLst>
                  <a:ext uri="{FF2B5EF4-FFF2-40B4-BE49-F238E27FC236}">
                    <a16:creationId xmlns:a16="http://schemas.microsoft.com/office/drawing/2014/main" id="{96E9ABA4-7AE4-EE42-0A2A-E1A3446478A2}"/>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96E9ABA4-7AE4-EE42-0A2A-E1A3446478A2}"/>
                  </a:ext>
                </a:extLst>
              </p:cNvPr>
              <p:cNvPicPr/>
              <p:nvPr/>
            </p:nvPicPr>
            <p:blipFill>
              <a:blip r:embed="rId25"/>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7A69A128-EC97-02A4-845B-912CAFB7AACA}"/>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7A69A128-EC97-02A4-845B-912CAFB7AACA}"/>
                  </a:ext>
                </a:extLst>
              </p:cNvPr>
              <p:cNvPicPr/>
              <p:nvPr/>
            </p:nvPicPr>
            <p:blipFill>
              <a:blip r:embed="rId27"/>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1666E868-0C68-8D96-9EF2-B950E48C522B}"/>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1666E868-0C68-8D96-9EF2-B950E48C522B}"/>
                  </a:ext>
                </a:extLst>
              </p:cNvPr>
              <p:cNvPicPr/>
              <p:nvPr/>
            </p:nvPicPr>
            <p:blipFill>
              <a:blip r:embed="rId29"/>
              <a:stretch>
                <a:fillRect/>
              </a:stretch>
            </p:blipFill>
            <p:spPr>
              <a:xfrm>
                <a:off x="3737903" y="1545226"/>
                <a:ext cx="307689" cy="188640"/>
              </a:xfrm>
              <a:prstGeom prst="rect">
                <a:avLst/>
              </a:prstGeom>
            </p:spPr>
          </p:pic>
        </mc:Fallback>
      </mc:AlternateContent>
      <p:pic>
        <p:nvPicPr>
          <p:cNvPr id="6" name="Image 5" descr="Une image contenant Graphique, Bleu électrique, capture d’écran&#10;&#10;Description générée automatiquement">
            <a:extLst>
              <a:ext uri="{FF2B5EF4-FFF2-40B4-BE49-F238E27FC236}">
                <a16:creationId xmlns:a16="http://schemas.microsoft.com/office/drawing/2014/main" id="{127C6ACD-28A3-0936-A814-13A590747B6B}"/>
              </a:ext>
            </a:extLst>
          </p:cNvPr>
          <p:cNvPicPr>
            <a:picLocks noChangeAspect="1"/>
          </p:cNvPicPr>
          <p:nvPr/>
        </p:nvPicPr>
        <p:blipFill>
          <a:blip r:embed="rId30"/>
          <a:stretch>
            <a:fillRect/>
          </a:stretch>
        </p:blipFill>
        <p:spPr>
          <a:xfrm rot="478257">
            <a:off x="2413598" y="850509"/>
            <a:ext cx="7344071" cy="4970680"/>
          </a:xfrm>
          <a:prstGeom prst="rect">
            <a:avLst/>
          </a:prstGeom>
        </p:spPr>
      </p:pic>
      <p:sp>
        <p:nvSpPr>
          <p:cNvPr id="7" name="ZoneTexte 3">
            <a:extLst>
              <a:ext uri="{FF2B5EF4-FFF2-40B4-BE49-F238E27FC236}">
                <a16:creationId xmlns:a16="http://schemas.microsoft.com/office/drawing/2014/main" id="{52A33363-46F6-F29B-9943-19BB5E83F96B}"/>
              </a:ext>
            </a:extLst>
          </p:cNvPr>
          <p:cNvSpPr txBox="1"/>
          <p:nvPr/>
        </p:nvSpPr>
        <p:spPr>
          <a:xfrm>
            <a:off x="2609582" y="3368354"/>
            <a:ext cx="7129329" cy="10908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FR" sz="4000" b="1">
                <a:solidFill>
                  <a:srgbClr val="FFC000"/>
                </a:solidFill>
                <a:latin typeface="Mr Dodo Medium" pitchFamily="2" charset="77"/>
                <a:ea typeface="Mr Dodo Medium" pitchFamily="2" charset="77"/>
              </a:rPr>
              <a:t>METTRE EN ŒUVRE UNE GOUVERNANCE RESPONSABLE</a:t>
            </a:r>
          </a:p>
        </p:txBody>
      </p:sp>
      <p:sp>
        <p:nvSpPr>
          <p:cNvPr id="8" name="ZoneTexte 4">
            <a:extLst>
              <a:ext uri="{FF2B5EF4-FFF2-40B4-BE49-F238E27FC236}">
                <a16:creationId xmlns:a16="http://schemas.microsoft.com/office/drawing/2014/main" id="{D024D9C6-8118-79CF-23AA-0830C5AD7270}"/>
              </a:ext>
            </a:extLst>
          </p:cNvPr>
          <p:cNvSpPr txBox="1"/>
          <p:nvPr/>
        </p:nvSpPr>
        <p:spPr>
          <a:xfrm>
            <a:off x="4055342" y="2225536"/>
            <a:ext cx="1906985" cy="14638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1500">
                <a:solidFill>
                  <a:schemeClr val="bg1"/>
                </a:solidFill>
                <a:latin typeface="Isidora" pitchFamily="2" charset="77"/>
              </a:rPr>
              <a:t>#2</a:t>
            </a:r>
          </a:p>
        </p:txBody>
      </p:sp>
      <mc:AlternateContent xmlns:mc="http://schemas.openxmlformats.org/markup-compatibility/2006" xmlns:p14="http://schemas.microsoft.com/office/powerpoint/2010/main">
        <mc:Choice Requires="p14">
          <p:contentPart p14:bwMode="auto" r:id="rId31">
            <p14:nvContentPartPr>
              <p14:cNvPr id="24" name="Encre 23">
                <a:extLst>
                  <a:ext uri="{FF2B5EF4-FFF2-40B4-BE49-F238E27FC236}">
                    <a16:creationId xmlns:a16="http://schemas.microsoft.com/office/drawing/2014/main" id="{B97EFB2A-9CC6-783C-DC31-E8EB3F1E4DDD}"/>
                  </a:ext>
                </a:extLst>
              </p14:cNvPr>
              <p14:cNvContentPartPr/>
              <p14:nvPr/>
            </p14:nvContentPartPr>
            <p14:xfrm>
              <a:off x="10758078" y="191734"/>
              <a:ext cx="1193760" cy="1372320"/>
            </p14:xfrm>
          </p:contentPart>
        </mc:Choice>
        <mc:Fallback xmlns="">
          <p:pic>
            <p:nvPicPr>
              <p:cNvPr id="24" name="Encre 23">
                <a:extLst>
                  <a:ext uri="{FF2B5EF4-FFF2-40B4-BE49-F238E27FC236}">
                    <a16:creationId xmlns:a16="http://schemas.microsoft.com/office/drawing/2014/main" id="{B97EFB2A-9CC6-783C-DC31-E8EB3F1E4DDD}"/>
                  </a:ext>
                </a:extLst>
              </p:cNvPr>
              <p:cNvPicPr/>
              <p:nvPr/>
            </p:nvPicPr>
            <p:blipFill>
              <a:blip r:embed="rId32"/>
              <a:stretch>
                <a:fillRect/>
              </a:stretch>
            </p:blipFill>
            <p:spPr>
              <a:xfrm>
                <a:off x="10695078" y="128734"/>
                <a:ext cx="1319400" cy="1497960"/>
              </a:xfrm>
              <a:prstGeom prst="rect">
                <a:avLst/>
              </a:prstGeom>
            </p:spPr>
          </p:pic>
        </mc:Fallback>
      </mc:AlternateContent>
      <p:pic>
        <p:nvPicPr>
          <p:cNvPr id="22" name="Image 21">
            <a:extLst>
              <a:ext uri="{FF2B5EF4-FFF2-40B4-BE49-F238E27FC236}">
                <a16:creationId xmlns:a16="http://schemas.microsoft.com/office/drawing/2014/main" id="{A86DD975-C794-E758-4C9F-05F73BEE85E8}"/>
              </a:ext>
            </a:extLst>
          </p:cNvPr>
          <p:cNvPicPr>
            <a:picLocks noChangeAspect="1"/>
          </p:cNvPicPr>
          <p:nvPr/>
        </p:nvPicPr>
        <p:blipFill>
          <a:blip r:embed="rId33"/>
          <a:stretch>
            <a:fillRect/>
          </a:stretch>
        </p:blipFill>
        <p:spPr>
          <a:xfrm>
            <a:off x="11314172" y="357083"/>
            <a:ext cx="877828" cy="877828"/>
          </a:xfrm>
          <a:prstGeom prst="rect">
            <a:avLst/>
          </a:prstGeom>
        </p:spPr>
      </p:pic>
      <p:pic>
        <p:nvPicPr>
          <p:cNvPr id="4" name="Image 3" descr="Une image contenant vélo&#10;&#10;Description générée automatiquement">
            <a:extLst>
              <a:ext uri="{FF2B5EF4-FFF2-40B4-BE49-F238E27FC236}">
                <a16:creationId xmlns:a16="http://schemas.microsoft.com/office/drawing/2014/main" id="{0A18EDF2-D095-9E95-ACE6-37DCECAB8EE6}"/>
              </a:ext>
            </a:extLst>
          </p:cNvPr>
          <p:cNvPicPr>
            <a:picLocks noChangeAspect="1"/>
          </p:cNvPicPr>
          <p:nvPr/>
        </p:nvPicPr>
        <p:blipFill>
          <a:blip r:embed="rId34"/>
          <a:stretch>
            <a:fillRect/>
          </a:stretch>
        </p:blipFill>
        <p:spPr>
          <a:xfrm>
            <a:off x="5820353" y="1463264"/>
            <a:ext cx="2439297" cy="1741182"/>
          </a:xfrm>
          <a:prstGeom prst="rect">
            <a:avLst/>
          </a:prstGeom>
        </p:spPr>
      </p:pic>
      <p:pic>
        <p:nvPicPr>
          <p:cNvPr id="13" name="Image 12" descr="Une image contenant texte, oiseau, logo, Police&#10;&#10;Description générée automatiquement">
            <a:extLst>
              <a:ext uri="{FF2B5EF4-FFF2-40B4-BE49-F238E27FC236}">
                <a16:creationId xmlns:a16="http://schemas.microsoft.com/office/drawing/2014/main" id="{ED6D9518-1522-1540-6002-E11D8ACF3DCF}"/>
              </a:ext>
            </a:extLst>
          </p:cNvPr>
          <p:cNvPicPr>
            <a:picLocks noChangeAspect="1"/>
          </p:cNvPicPr>
          <p:nvPr/>
        </p:nvPicPr>
        <p:blipFill>
          <a:blip r:embed="rId35"/>
          <a:stretch>
            <a:fillRect/>
          </a:stretch>
        </p:blipFill>
        <p:spPr>
          <a:xfrm>
            <a:off x="11314172" y="365316"/>
            <a:ext cx="877828" cy="877828"/>
          </a:xfrm>
          <a:prstGeom prst="rect">
            <a:avLst/>
          </a:prstGeom>
        </p:spPr>
      </p:pic>
    </p:spTree>
    <p:extLst>
      <p:ext uri="{BB962C8B-B14F-4D97-AF65-F5344CB8AC3E}">
        <p14:creationId xmlns:p14="http://schemas.microsoft.com/office/powerpoint/2010/main" val="88118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BDB8-6B16-8814-B2C3-E84E2B1E626B}"/>
            </a:ext>
          </a:extLst>
        </p:cNvPr>
        <p:cNvGrpSpPr/>
        <p:nvPr/>
      </p:nvGrpSpPr>
      <p:grpSpPr>
        <a:xfrm>
          <a:off x="0" y="0"/>
          <a:ext cx="0" cy="0"/>
          <a:chOff x="0" y="0"/>
          <a:chExt cx="0" cy="0"/>
        </a:xfrm>
      </p:grpSpPr>
      <p:sp>
        <p:nvSpPr>
          <p:cNvPr id="37" name="Our recent wins &amp; why did they chose us?">
            <a:extLst>
              <a:ext uri="{FF2B5EF4-FFF2-40B4-BE49-F238E27FC236}">
                <a16:creationId xmlns:a16="http://schemas.microsoft.com/office/drawing/2014/main" id="{37501676-2CA5-6E68-EDDF-83CD35E4E641}"/>
              </a:ext>
            </a:extLst>
          </p:cNvPr>
          <p:cNvSpPr txBox="1"/>
          <p:nvPr/>
        </p:nvSpPr>
        <p:spPr>
          <a:xfrm>
            <a:off x="1764672" y="239128"/>
            <a:ext cx="9218494" cy="68768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NOTRE STRUCTURE DE GOUVERNANCE</a:t>
            </a:r>
          </a:p>
        </p:txBody>
      </p:sp>
      <p:sp>
        <p:nvSpPr>
          <p:cNvPr id="31" name="ZoneTexte 3">
            <a:extLst>
              <a:ext uri="{FF2B5EF4-FFF2-40B4-BE49-F238E27FC236}">
                <a16:creationId xmlns:a16="http://schemas.microsoft.com/office/drawing/2014/main" id="{0B2ED1BD-4C34-C4CD-CB7C-AA244AE9D1E4}"/>
              </a:ext>
            </a:extLst>
          </p:cNvPr>
          <p:cNvSpPr txBox="1"/>
          <p:nvPr/>
        </p:nvSpPr>
        <p:spPr>
          <a:xfrm>
            <a:off x="2674242" y="-1601328"/>
            <a:ext cx="1835095" cy="938719"/>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Faire savoir &amp; rendre évidents nos engagements en matière de RSE. </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4" name="ZoneTexte 3">
            <a:extLst>
              <a:ext uri="{FF2B5EF4-FFF2-40B4-BE49-F238E27FC236}">
                <a16:creationId xmlns:a16="http://schemas.microsoft.com/office/drawing/2014/main" id="{311E2481-35CD-891C-9563-012180A2728E}"/>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lang="fr-FR" sz="1200" b="1" spc="-40">
              <a:solidFill>
                <a:srgbClr val="172385"/>
              </a:solidFill>
              <a:latin typeface="Isidora Black" pitchFamily="2" charset="77"/>
            </a:endParaRPr>
          </a:p>
        </p:txBody>
      </p:sp>
      <p:sp>
        <p:nvSpPr>
          <p:cNvPr id="8" name="Our recent wins &amp; why did they chose us?">
            <a:extLst>
              <a:ext uri="{FF2B5EF4-FFF2-40B4-BE49-F238E27FC236}">
                <a16:creationId xmlns:a16="http://schemas.microsoft.com/office/drawing/2014/main" id="{946227F3-BF59-2631-7FE5-AB7BB9604B34}"/>
              </a:ext>
            </a:extLst>
          </p:cNvPr>
          <p:cNvSpPr txBox="1"/>
          <p:nvPr/>
        </p:nvSpPr>
        <p:spPr>
          <a:xfrm>
            <a:off x="310400" y="-2099904"/>
            <a:ext cx="2111188"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DE L’ÉCO DESIGN AU RÉCIT DE MARQUE</a:t>
            </a:r>
          </a:p>
        </p:txBody>
      </p:sp>
      <p:pic>
        <p:nvPicPr>
          <p:cNvPr id="10" name="Image 9" descr="Une image contenant Graphique, Police, obscurité, graphisme&#10;&#10;Description générée automatiquement">
            <a:extLst>
              <a:ext uri="{FF2B5EF4-FFF2-40B4-BE49-F238E27FC236}">
                <a16:creationId xmlns:a16="http://schemas.microsoft.com/office/drawing/2014/main" id="{21353698-4BBA-640E-3D4B-96647820CF36}"/>
              </a:ext>
            </a:extLst>
          </p:cNvPr>
          <p:cNvPicPr>
            <a:picLocks noChangeAspect="1"/>
          </p:cNvPicPr>
          <p:nvPr/>
        </p:nvPicPr>
        <p:blipFill>
          <a:blip r:embed="rId3"/>
          <a:stretch>
            <a:fillRect/>
          </a:stretch>
        </p:blipFill>
        <p:spPr>
          <a:xfrm>
            <a:off x="293456" y="6423709"/>
            <a:ext cx="2226045" cy="265718"/>
          </a:xfrm>
          <a:prstGeom prst="rect">
            <a:avLst/>
          </a:prstGeom>
        </p:spPr>
      </p:pic>
      <p:sp>
        <p:nvSpPr>
          <p:cNvPr id="25" name="Our recent wins &amp; why did they chose us?">
            <a:extLst>
              <a:ext uri="{FF2B5EF4-FFF2-40B4-BE49-F238E27FC236}">
                <a16:creationId xmlns:a16="http://schemas.microsoft.com/office/drawing/2014/main" id="{BF1498A0-225C-269A-6A69-FDE928AB61DC}"/>
              </a:ext>
            </a:extLst>
          </p:cNvPr>
          <p:cNvSpPr txBox="1"/>
          <p:nvPr/>
        </p:nvSpPr>
        <p:spPr>
          <a:xfrm>
            <a:off x="2493154" y="-2104351"/>
            <a:ext cx="2309775"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SENSIBILISER LES CLIENTS &amp; LA PROFESSION</a:t>
            </a:r>
          </a:p>
        </p:txBody>
      </p:sp>
      <p:sp>
        <p:nvSpPr>
          <p:cNvPr id="26" name="Our recent wins &amp; why did they chose us?">
            <a:extLst>
              <a:ext uri="{FF2B5EF4-FFF2-40B4-BE49-F238E27FC236}">
                <a16:creationId xmlns:a16="http://schemas.microsoft.com/office/drawing/2014/main" id="{A64AB8D1-ED53-442E-046F-C855D2BD97B9}"/>
              </a:ext>
            </a:extLst>
          </p:cNvPr>
          <p:cNvSpPr txBox="1"/>
          <p:nvPr/>
        </p:nvSpPr>
        <p:spPr>
          <a:xfrm>
            <a:off x="5085849" y="-2119274"/>
            <a:ext cx="2111188"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ACCULTURER &amp; FORMER EN INTERNE</a:t>
            </a:r>
          </a:p>
        </p:txBody>
      </p:sp>
      <p:sp>
        <p:nvSpPr>
          <p:cNvPr id="27" name="Our recent wins &amp; why did they chose us?">
            <a:extLst>
              <a:ext uri="{FF2B5EF4-FFF2-40B4-BE49-F238E27FC236}">
                <a16:creationId xmlns:a16="http://schemas.microsoft.com/office/drawing/2014/main" id="{9093B7AB-D722-6FBC-25A6-42DE4CCF5FCE}"/>
              </a:ext>
            </a:extLst>
          </p:cNvPr>
          <p:cNvSpPr txBox="1"/>
          <p:nvPr/>
        </p:nvSpPr>
        <p:spPr>
          <a:xfrm>
            <a:off x="7428182" y="-2119275"/>
            <a:ext cx="2111188"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AMÉLIORER NOTRE IMPACT AU QUOTIDIEN</a:t>
            </a:r>
          </a:p>
        </p:txBody>
      </p:sp>
      <p:sp>
        <p:nvSpPr>
          <p:cNvPr id="28" name="Our recent wins &amp; why did they chose us?">
            <a:extLst>
              <a:ext uri="{FF2B5EF4-FFF2-40B4-BE49-F238E27FC236}">
                <a16:creationId xmlns:a16="http://schemas.microsoft.com/office/drawing/2014/main" id="{0BCA1359-A7FE-146F-20CA-9291DB1FFF85}"/>
              </a:ext>
            </a:extLst>
          </p:cNvPr>
          <p:cNvSpPr txBox="1"/>
          <p:nvPr/>
        </p:nvSpPr>
        <p:spPr>
          <a:xfrm>
            <a:off x="9770515" y="-2138575"/>
            <a:ext cx="2111188"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EXPLORER DE NOUVEAUX PARTENAIRES</a:t>
            </a:r>
          </a:p>
        </p:txBody>
      </p:sp>
      <p:sp>
        <p:nvSpPr>
          <p:cNvPr id="30" name="ZoneTexte 3">
            <a:extLst>
              <a:ext uri="{FF2B5EF4-FFF2-40B4-BE49-F238E27FC236}">
                <a16:creationId xmlns:a16="http://schemas.microsoft.com/office/drawing/2014/main" id="{53DF99C5-5866-0E41-762C-3CC97A1EC887}"/>
              </a:ext>
            </a:extLst>
          </p:cNvPr>
          <p:cNvSpPr txBox="1"/>
          <p:nvPr/>
        </p:nvSpPr>
        <p:spPr>
          <a:xfrm>
            <a:off x="293456" y="-1519338"/>
            <a:ext cx="2107730"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Cracker des nouveaux services qui répondent aux enjeux RSE de vos clients.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2" name="ZoneTexte 3">
            <a:extLst>
              <a:ext uri="{FF2B5EF4-FFF2-40B4-BE49-F238E27FC236}">
                <a16:creationId xmlns:a16="http://schemas.microsoft.com/office/drawing/2014/main" id="{3A0AD14E-99DA-3E66-1364-9BF0E3834260}"/>
              </a:ext>
            </a:extLst>
          </p:cNvPr>
          <p:cNvSpPr txBox="1"/>
          <p:nvPr/>
        </p:nvSpPr>
        <p:spPr>
          <a:xfrm>
            <a:off x="5223895" y="-1633972"/>
            <a:ext cx="1835095"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Infuser les engagements en interne &amp; faire grandir les collaborateurs.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3" name="ZoneTexte 3">
            <a:extLst>
              <a:ext uri="{FF2B5EF4-FFF2-40B4-BE49-F238E27FC236}">
                <a16:creationId xmlns:a16="http://schemas.microsoft.com/office/drawing/2014/main" id="{BD24A8EE-D7A1-8BAE-215A-A972944AD925}"/>
              </a:ext>
            </a:extLst>
          </p:cNvPr>
          <p:cNvSpPr txBox="1"/>
          <p:nvPr/>
        </p:nvSpPr>
        <p:spPr>
          <a:xfrm>
            <a:off x="7571433" y="-1616252"/>
            <a:ext cx="1830241"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Montrer la voie au sein du groupe &amp; adopter des pratiques exemplaires.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4" name="ZoneTexte 3">
            <a:extLst>
              <a:ext uri="{FF2B5EF4-FFF2-40B4-BE49-F238E27FC236}">
                <a16:creationId xmlns:a16="http://schemas.microsoft.com/office/drawing/2014/main" id="{4703B16A-A21E-C5F0-D42B-194679D3CCFC}"/>
              </a:ext>
            </a:extLst>
          </p:cNvPr>
          <p:cNvSpPr txBox="1"/>
          <p:nvPr/>
        </p:nvSpPr>
        <p:spPr>
          <a:xfrm>
            <a:off x="9913766" y="-1616252"/>
            <a:ext cx="1902085" cy="938719"/>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Construire avec des acteurs externes des partenariats pertinents qui servent les engagements. </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9" name="ZoneTexte 8">
            <a:extLst>
              <a:ext uri="{FF2B5EF4-FFF2-40B4-BE49-F238E27FC236}">
                <a16:creationId xmlns:a16="http://schemas.microsoft.com/office/drawing/2014/main" id="{E300C3BA-597C-D26E-C2BB-BF8122D5EE17}"/>
              </a:ext>
            </a:extLst>
          </p:cNvPr>
          <p:cNvSpPr txBox="1"/>
          <p:nvPr/>
        </p:nvSpPr>
        <p:spPr>
          <a:xfrm>
            <a:off x="1728468" y="865967"/>
            <a:ext cx="2907328" cy="64633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rgbClr val="15137C"/>
                </a:solidFill>
                <a:latin typeface="Isidora Medium"/>
              </a:rPr>
              <a:t>Organigramme </a:t>
            </a:r>
            <a:r>
              <a:rPr lang="en-GB" sz="1200" b="1" err="1">
                <a:solidFill>
                  <a:srgbClr val="15137C"/>
                </a:solidFill>
                <a:latin typeface="Isidora Medium"/>
              </a:rPr>
              <a:t>Comex</a:t>
            </a:r>
            <a:r>
              <a:rPr lang="en-GB" sz="1200" b="1">
                <a:solidFill>
                  <a:srgbClr val="15137C"/>
                </a:solidFill>
                <a:latin typeface="Isidora Medium"/>
              </a:rPr>
              <a:t> Groupe, </a:t>
            </a:r>
          </a:p>
          <a:p>
            <a:r>
              <a:rPr lang="en-GB" sz="1100">
                <a:solidFill>
                  <a:srgbClr val="15137C"/>
                </a:solidFill>
                <a:latin typeface="Isidora Medium"/>
              </a:rPr>
              <a:t>*</a:t>
            </a:r>
            <a:r>
              <a:rPr lang="en-GB" sz="1100" err="1">
                <a:solidFill>
                  <a:srgbClr val="15137C"/>
                </a:solidFill>
                <a:latin typeface="Isidora Medium"/>
              </a:rPr>
              <a:t>également</a:t>
            </a:r>
            <a:r>
              <a:rPr lang="en-GB" sz="1100">
                <a:solidFill>
                  <a:srgbClr val="15137C"/>
                </a:solidFill>
                <a:latin typeface="Isidora Medium"/>
              </a:rPr>
              <a:t> </a:t>
            </a:r>
            <a:r>
              <a:rPr lang="en-GB" sz="1100" err="1">
                <a:solidFill>
                  <a:srgbClr val="15137C"/>
                </a:solidFill>
                <a:latin typeface="Isidora Medium"/>
              </a:rPr>
              <a:t>membre</a:t>
            </a:r>
            <a:r>
              <a:rPr lang="en-GB" sz="1100">
                <a:solidFill>
                  <a:srgbClr val="15137C"/>
                </a:solidFill>
                <a:latin typeface="Isidora Medium"/>
              </a:rPr>
              <a:t> du </a:t>
            </a:r>
            <a:r>
              <a:rPr lang="en-GB" sz="1100" err="1">
                <a:solidFill>
                  <a:srgbClr val="15137C"/>
                </a:solidFill>
                <a:latin typeface="Isidora Medium"/>
              </a:rPr>
              <a:t>Comex</a:t>
            </a:r>
            <a:r>
              <a:rPr lang="en-GB" sz="1100">
                <a:solidFill>
                  <a:srgbClr val="15137C"/>
                </a:solidFill>
                <a:latin typeface="Isidora Medium"/>
              </a:rPr>
              <a:t> RSE.</a:t>
            </a:r>
          </a:p>
          <a:p>
            <a:endParaRPr lang="en-GB" sz="1200">
              <a:solidFill>
                <a:srgbClr val="15137C"/>
              </a:solidFill>
              <a:latin typeface="Isidora Medium"/>
            </a:endParaRPr>
          </a:p>
        </p:txBody>
      </p:sp>
      <p:sp>
        <p:nvSpPr>
          <p:cNvPr id="2" name="ZoneTexte 1">
            <a:extLst>
              <a:ext uri="{FF2B5EF4-FFF2-40B4-BE49-F238E27FC236}">
                <a16:creationId xmlns:a16="http://schemas.microsoft.com/office/drawing/2014/main" id="{C0FB05AB-3C20-5717-633D-677C3216ADEC}"/>
              </a:ext>
            </a:extLst>
          </p:cNvPr>
          <p:cNvSpPr txBox="1"/>
          <p:nvPr/>
        </p:nvSpPr>
        <p:spPr>
          <a:xfrm>
            <a:off x="6547116" y="1422892"/>
            <a:ext cx="1762131" cy="723275"/>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dirty="0">
                <a:solidFill>
                  <a:srgbClr val="15137C"/>
                </a:solidFill>
                <a:latin typeface="Mr Dodo Medium" pitchFamily="2" charset="77"/>
                <a:ea typeface="Mr Dodo Medium" pitchFamily="2" charset="77"/>
              </a:rPr>
              <a:t>Benoit CHAIX DE LAVARÈNE*</a:t>
            </a:r>
          </a:p>
          <a:p>
            <a:r>
              <a:rPr lang="en-GB" sz="1000" dirty="0">
                <a:solidFill>
                  <a:srgbClr val="15137C"/>
                </a:solidFill>
                <a:latin typeface="Isidora" pitchFamily="2" charset="77"/>
                <a:ea typeface="Mr Dodo Medium" pitchFamily="2" charset="77"/>
              </a:rPr>
              <a:t>Managing Director </a:t>
            </a:r>
          </a:p>
          <a:p>
            <a:r>
              <a:rPr lang="en-GB" sz="1000" dirty="0">
                <a:solidFill>
                  <a:srgbClr val="15137C"/>
                </a:solidFill>
                <a:latin typeface="Isidora" pitchFamily="2" charset="77"/>
                <a:ea typeface="Mr Dodo Medium" pitchFamily="2" charset="77"/>
              </a:rPr>
              <a:t>Team </a:t>
            </a:r>
            <a:r>
              <a:rPr lang="en-GB" sz="1000" dirty="0" err="1">
                <a:solidFill>
                  <a:srgbClr val="15137C"/>
                </a:solidFill>
                <a:latin typeface="Isidora" pitchFamily="2" charset="77"/>
                <a:ea typeface="Mr Dodo Medium" pitchFamily="2" charset="77"/>
              </a:rPr>
              <a:t>Créatif</a:t>
            </a:r>
            <a:r>
              <a:rPr lang="en-GB" sz="1000" dirty="0">
                <a:solidFill>
                  <a:srgbClr val="15137C"/>
                </a:solidFill>
                <a:latin typeface="Isidora" pitchFamily="2" charset="77"/>
                <a:ea typeface="Mr Dodo Medium" pitchFamily="2" charset="77"/>
              </a:rPr>
              <a:t> Group</a:t>
            </a:r>
          </a:p>
          <a:p>
            <a:endParaRPr lang="en-GB" sz="1050" dirty="0">
              <a:solidFill>
                <a:srgbClr val="15137C"/>
              </a:solidFill>
              <a:latin typeface="Isidora Medium"/>
            </a:endParaRPr>
          </a:p>
        </p:txBody>
      </p:sp>
      <p:sp>
        <p:nvSpPr>
          <p:cNvPr id="5" name="ZoneTexte 4">
            <a:extLst>
              <a:ext uri="{FF2B5EF4-FFF2-40B4-BE49-F238E27FC236}">
                <a16:creationId xmlns:a16="http://schemas.microsoft.com/office/drawing/2014/main" id="{EF30CAB9-3E55-55CD-7A5B-73B5F9689682}"/>
              </a:ext>
            </a:extLst>
          </p:cNvPr>
          <p:cNvSpPr txBox="1"/>
          <p:nvPr/>
        </p:nvSpPr>
        <p:spPr>
          <a:xfrm>
            <a:off x="8008384" y="2453965"/>
            <a:ext cx="176213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solidFill>
                  <a:srgbClr val="15137C"/>
                </a:solidFill>
                <a:latin typeface="Mr Dodo Medium" pitchFamily="2" charset="77"/>
                <a:ea typeface="Mr Dodo Medium" pitchFamily="2" charset="77"/>
              </a:rPr>
              <a:t>Isabelle COLDERS BENCE*</a:t>
            </a:r>
          </a:p>
          <a:p>
            <a:r>
              <a:rPr lang="en-GB" sz="1000">
                <a:solidFill>
                  <a:srgbClr val="15137C"/>
                </a:solidFill>
                <a:latin typeface="Isidora" pitchFamily="2" charset="77"/>
                <a:ea typeface="Mr Dodo Medium" pitchFamily="2" charset="77"/>
              </a:rPr>
              <a:t>Communication Director </a:t>
            </a:r>
          </a:p>
          <a:p>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r>
              <a:rPr lang="en-GB" sz="1000">
                <a:solidFill>
                  <a:srgbClr val="15137C"/>
                </a:solidFill>
                <a:latin typeface="Isidora" pitchFamily="2" charset="77"/>
                <a:ea typeface="Mr Dodo Medium" pitchFamily="2" charset="77"/>
              </a:rPr>
              <a:t> Group</a:t>
            </a:r>
          </a:p>
          <a:p>
            <a:endParaRPr lang="en-GB" sz="1050">
              <a:solidFill>
                <a:srgbClr val="15137C"/>
              </a:solidFill>
              <a:latin typeface="Isidora Medium"/>
            </a:endParaRPr>
          </a:p>
        </p:txBody>
      </p:sp>
      <p:sp>
        <p:nvSpPr>
          <p:cNvPr id="6" name="ZoneTexte 5">
            <a:extLst>
              <a:ext uri="{FF2B5EF4-FFF2-40B4-BE49-F238E27FC236}">
                <a16:creationId xmlns:a16="http://schemas.microsoft.com/office/drawing/2014/main" id="{4C94EC84-B1A3-64D6-E09E-268C4C64ECC9}"/>
              </a:ext>
            </a:extLst>
          </p:cNvPr>
          <p:cNvSpPr txBox="1"/>
          <p:nvPr/>
        </p:nvSpPr>
        <p:spPr>
          <a:xfrm>
            <a:off x="8602278" y="3870403"/>
            <a:ext cx="5010951" cy="57708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solidFill>
                  <a:srgbClr val="15137C"/>
                </a:solidFill>
                <a:latin typeface="Mr Dodo Medium" pitchFamily="2" charset="77"/>
                <a:ea typeface="Mr Dodo Medium" pitchFamily="2" charset="77"/>
              </a:rPr>
              <a:t>Sabine KEINBORG*</a:t>
            </a:r>
          </a:p>
          <a:p>
            <a:r>
              <a:rPr lang="en-GB" sz="1000">
                <a:solidFill>
                  <a:srgbClr val="15137C"/>
                </a:solidFill>
                <a:latin typeface="Isidora" pitchFamily="2" charset="77"/>
                <a:ea typeface="Mr Dodo Medium" pitchFamily="2" charset="77"/>
              </a:rPr>
              <a:t>CEO </a:t>
            </a:r>
            <a:r>
              <a:rPr lang="en-GB" sz="1000" err="1">
                <a:solidFill>
                  <a:srgbClr val="15137C"/>
                </a:solidFill>
                <a:latin typeface="Isidora" pitchFamily="2" charset="77"/>
                <a:ea typeface="Mr Dodo Medium" pitchFamily="2" charset="77"/>
              </a:rPr>
              <a:t>Shortlinks</a:t>
            </a:r>
            <a:endParaRPr lang="en-GB" sz="1000">
              <a:solidFill>
                <a:srgbClr val="15137C"/>
              </a:solidFill>
              <a:latin typeface="Isidora" pitchFamily="2" charset="77"/>
              <a:ea typeface="Mr Dodo Medium" pitchFamily="2" charset="77"/>
            </a:endParaRPr>
          </a:p>
          <a:p>
            <a:endParaRPr lang="en-GB" sz="1050" err="1">
              <a:solidFill>
                <a:srgbClr val="15137C"/>
              </a:solidFill>
              <a:latin typeface="Isidora Medium"/>
            </a:endParaRPr>
          </a:p>
        </p:txBody>
      </p:sp>
      <p:sp>
        <p:nvSpPr>
          <p:cNvPr id="11" name="ZoneTexte 10">
            <a:extLst>
              <a:ext uri="{FF2B5EF4-FFF2-40B4-BE49-F238E27FC236}">
                <a16:creationId xmlns:a16="http://schemas.microsoft.com/office/drawing/2014/main" id="{4D9CE86C-B5C4-0CD5-CBB1-E83946A61FC4}"/>
              </a:ext>
            </a:extLst>
          </p:cNvPr>
          <p:cNvSpPr txBox="1"/>
          <p:nvPr/>
        </p:nvSpPr>
        <p:spPr>
          <a:xfrm>
            <a:off x="8067013" y="5301651"/>
            <a:ext cx="501095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solidFill>
                  <a:srgbClr val="15137C"/>
                </a:solidFill>
                <a:latin typeface="Mr Dodo Medium" pitchFamily="2" charset="77"/>
                <a:ea typeface="Mr Dodo Medium" pitchFamily="2" charset="77"/>
              </a:rPr>
              <a:t>Sebastien HARDY*</a:t>
            </a:r>
          </a:p>
          <a:p>
            <a:r>
              <a:rPr lang="en-GB" sz="1000">
                <a:solidFill>
                  <a:srgbClr val="15137C"/>
                </a:solidFill>
                <a:latin typeface="Isidora" pitchFamily="2" charset="77"/>
                <a:ea typeface="Mr Dodo Medium" pitchFamily="2" charset="77"/>
              </a:rPr>
              <a:t>Managing Director </a:t>
            </a:r>
          </a:p>
          <a:p>
            <a:r>
              <a:rPr lang="en-GB" sz="1000">
                <a:solidFill>
                  <a:srgbClr val="15137C"/>
                </a:solidFill>
                <a:latin typeface="Isidora" pitchFamily="2" charset="77"/>
                <a:ea typeface="Mr Dodo Medium" pitchFamily="2" charset="77"/>
              </a:rPr>
              <a:t>Diadem Group</a:t>
            </a:r>
          </a:p>
          <a:p>
            <a:endParaRPr lang="en-GB" sz="1050">
              <a:solidFill>
                <a:srgbClr val="15137C"/>
              </a:solidFill>
              <a:latin typeface="Isidora Medium"/>
            </a:endParaRPr>
          </a:p>
        </p:txBody>
      </p:sp>
      <p:sp>
        <p:nvSpPr>
          <p:cNvPr id="12" name="ZoneTexte 11">
            <a:extLst>
              <a:ext uri="{FF2B5EF4-FFF2-40B4-BE49-F238E27FC236}">
                <a16:creationId xmlns:a16="http://schemas.microsoft.com/office/drawing/2014/main" id="{43B4AA70-AED0-B8DE-4672-1C43A7CB50FC}"/>
              </a:ext>
            </a:extLst>
          </p:cNvPr>
          <p:cNvSpPr txBox="1"/>
          <p:nvPr/>
        </p:nvSpPr>
        <p:spPr>
          <a:xfrm>
            <a:off x="3547201" y="4687580"/>
            <a:ext cx="501095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50">
                <a:solidFill>
                  <a:srgbClr val="15137C"/>
                </a:solidFill>
                <a:latin typeface="Mr Dodo Medium" pitchFamily="2" charset="77"/>
                <a:ea typeface="Mr Dodo Medium" pitchFamily="2" charset="77"/>
              </a:rPr>
              <a:t>Sylvia VITALE ROTTA*</a:t>
            </a:r>
          </a:p>
          <a:p>
            <a:pPr algn="ctr"/>
            <a:r>
              <a:rPr lang="en-GB" sz="1000">
                <a:solidFill>
                  <a:srgbClr val="15137C"/>
                </a:solidFill>
                <a:latin typeface="Isidora" pitchFamily="2" charset="77"/>
                <a:ea typeface="Mr Dodo Medium" pitchFamily="2" charset="77"/>
              </a:rPr>
              <a:t>Founder &amp; CEO </a:t>
            </a:r>
          </a:p>
          <a:p>
            <a:pPr algn="ctr"/>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r>
              <a:rPr lang="en-GB" sz="1000">
                <a:solidFill>
                  <a:srgbClr val="15137C"/>
                </a:solidFill>
                <a:latin typeface="Isidora" pitchFamily="2" charset="77"/>
                <a:ea typeface="Mr Dodo Medium" pitchFamily="2" charset="77"/>
              </a:rPr>
              <a:t> Group</a:t>
            </a:r>
          </a:p>
          <a:p>
            <a:pPr algn="ctr"/>
            <a:endParaRPr lang="en-GB" sz="1050">
              <a:solidFill>
                <a:srgbClr val="15137C"/>
              </a:solidFill>
              <a:latin typeface="Isidora Medium"/>
            </a:endParaRPr>
          </a:p>
        </p:txBody>
      </p:sp>
      <p:sp>
        <p:nvSpPr>
          <p:cNvPr id="13" name="ZoneTexte 12">
            <a:extLst>
              <a:ext uri="{FF2B5EF4-FFF2-40B4-BE49-F238E27FC236}">
                <a16:creationId xmlns:a16="http://schemas.microsoft.com/office/drawing/2014/main" id="{71678809-26E8-927F-1FF8-D180975DB09E}"/>
              </a:ext>
            </a:extLst>
          </p:cNvPr>
          <p:cNvSpPr txBox="1"/>
          <p:nvPr/>
        </p:nvSpPr>
        <p:spPr>
          <a:xfrm>
            <a:off x="4100595" y="6049662"/>
            <a:ext cx="1682125" cy="723275"/>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50">
                <a:solidFill>
                  <a:srgbClr val="15137C"/>
                </a:solidFill>
                <a:latin typeface="Mr Dodo Medium" pitchFamily="2" charset="77"/>
                <a:ea typeface="Mr Dodo Medium" pitchFamily="2" charset="77"/>
              </a:rPr>
              <a:t>Fabrice INCAGNOLI*</a:t>
            </a:r>
          </a:p>
          <a:p>
            <a:pPr algn="r"/>
            <a:r>
              <a:rPr lang="en-GB" sz="1000">
                <a:solidFill>
                  <a:srgbClr val="15137C"/>
                </a:solidFill>
                <a:latin typeface="Isidora" pitchFamily="2" charset="77"/>
                <a:ea typeface="Mr Dodo Medium" pitchFamily="2" charset="77"/>
              </a:rPr>
              <a:t>Finance Director</a:t>
            </a:r>
          </a:p>
          <a:p>
            <a:pPr algn="r"/>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r>
              <a:rPr lang="en-GB" sz="1000">
                <a:solidFill>
                  <a:srgbClr val="15137C"/>
                </a:solidFill>
                <a:latin typeface="Isidora" pitchFamily="2" charset="77"/>
                <a:ea typeface="Mr Dodo Medium" pitchFamily="2" charset="77"/>
              </a:rPr>
              <a:t> Group</a:t>
            </a:r>
          </a:p>
          <a:p>
            <a:pPr algn="r"/>
            <a:endParaRPr lang="en-GB" sz="1050">
              <a:solidFill>
                <a:srgbClr val="15137C"/>
              </a:solidFill>
              <a:latin typeface="Isidora Medium"/>
            </a:endParaRPr>
          </a:p>
        </p:txBody>
      </p:sp>
      <p:sp>
        <p:nvSpPr>
          <p:cNvPr id="14" name="ZoneTexte 13">
            <a:extLst>
              <a:ext uri="{FF2B5EF4-FFF2-40B4-BE49-F238E27FC236}">
                <a16:creationId xmlns:a16="http://schemas.microsoft.com/office/drawing/2014/main" id="{CEEA3416-7E7F-0C62-3C0E-5470430BECB8}"/>
              </a:ext>
            </a:extLst>
          </p:cNvPr>
          <p:cNvSpPr txBox="1"/>
          <p:nvPr/>
        </p:nvSpPr>
        <p:spPr>
          <a:xfrm>
            <a:off x="1823217" y="5179745"/>
            <a:ext cx="2336511"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50">
                <a:solidFill>
                  <a:srgbClr val="15137C"/>
                </a:solidFill>
                <a:latin typeface="Mr Dodo Medium" pitchFamily="2" charset="77"/>
                <a:ea typeface="Mr Dodo Medium" pitchFamily="2" charset="77"/>
              </a:rPr>
              <a:t>Yves HURÉ</a:t>
            </a:r>
          </a:p>
          <a:p>
            <a:pPr algn="r"/>
            <a:r>
              <a:rPr lang="en-GB" sz="1000">
                <a:solidFill>
                  <a:srgbClr val="15137C"/>
                </a:solidFill>
                <a:latin typeface="Isidora" pitchFamily="2" charset="77"/>
                <a:ea typeface="Mr Dodo Medium" pitchFamily="2" charset="77"/>
              </a:rPr>
              <a:t>New Business Director</a:t>
            </a:r>
          </a:p>
          <a:p>
            <a:pPr algn="r"/>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r>
              <a:rPr lang="en-GB" sz="1000">
                <a:solidFill>
                  <a:srgbClr val="15137C"/>
                </a:solidFill>
                <a:latin typeface="Isidora" pitchFamily="2" charset="77"/>
                <a:ea typeface="Mr Dodo Medium" pitchFamily="2" charset="77"/>
              </a:rPr>
              <a:t> Group</a:t>
            </a:r>
          </a:p>
          <a:p>
            <a:pPr algn="r"/>
            <a:endParaRPr lang="en-GB" sz="1050">
              <a:solidFill>
                <a:srgbClr val="15137C"/>
              </a:solidFill>
              <a:latin typeface="Isidora Medium"/>
            </a:endParaRPr>
          </a:p>
        </p:txBody>
      </p:sp>
      <p:sp>
        <p:nvSpPr>
          <p:cNvPr id="15" name="ZoneTexte 14">
            <a:extLst>
              <a:ext uri="{FF2B5EF4-FFF2-40B4-BE49-F238E27FC236}">
                <a16:creationId xmlns:a16="http://schemas.microsoft.com/office/drawing/2014/main" id="{EC39134A-41B3-EE24-3204-A61D7508AF73}"/>
              </a:ext>
            </a:extLst>
          </p:cNvPr>
          <p:cNvSpPr txBox="1"/>
          <p:nvPr/>
        </p:nvSpPr>
        <p:spPr>
          <a:xfrm>
            <a:off x="1549793" y="2368624"/>
            <a:ext cx="2609935"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50">
                <a:solidFill>
                  <a:srgbClr val="15137C"/>
                </a:solidFill>
                <a:latin typeface="Mr Dodo Medium" pitchFamily="2" charset="77"/>
                <a:ea typeface="Mr Dodo Medium" pitchFamily="2" charset="77"/>
              </a:rPr>
              <a:t>Olivier DOGNON</a:t>
            </a:r>
          </a:p>
          <a:p>
            <a:pPr algn="r"/>
            <a:r>
              <a:rPr lang="en-GB" sz="1000">
                <a:solidFill>
                  <a:srgbClr val="15137C"/>
                </a:solidFill>
                <a:latin typeface="Isidora" pitchFamily="2" charset="77"/>
                <a:ea typeface="Mr Dodo Medium" pitchFamily="2" charset="77"/>
              </a:rPr>
              <a:t>Chief Creative Director</a:t>
            </a:r>
          </a:p>
          <a:p>
            <a:pPr algn="r"/>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endParaRPr lang="en-GB" sz="1000">
              <a:solidFill>
                <a:srgbClr val="15137C"/>
              </a:solidFill>
              <a:latin typeface="Isidora" pitchFamily="2" charset="77"/>
              <a:ea typeface="Mr Dodo Medium" pitchFamily="2" charset="77"/>
            </a:endParaRPr>
          </a:p>
          <a:p>
            <a:pPr algn="r"/>
            <a:endParaRPr lang="en-GB" sz="1050">
              <a:solidFill>
                <a:srgbClr val="15137C"/>
              </a:solidFill>
              <a:latin typeface="Isidora Medium"/>
            </a:endParaRPr>
          </a:p>
        </p:txBody>
      </p:sp>
      <p:pic>
        <p:nvPicPr>
          <p:cNvPr id="16" name="Image 15" descr="Une image contenant Graphique, art, cercle, conception&#10;&#10;Description générée automatiquement">
            <a:extLst>
              <a:ext uri="{FF2B5EF4-FFF2-40B4-BE49-F238E27FC236}">
                <a16:creationId xmlns:a16="http://schemas.microsoft.com/office/drawing/2014/main" id="{59BFD6B9-57EF-419C-405C-ED2CECF63801}"/>
              </a:ext>
            </a:extLst>
          </p:cNvPr>
          <p:cNvPicPr>
            <a:picLocks noChangeAspect="1"/>
          </p:cNvPicPr>
          <p:nvPr/>
        </p:nvPicPr>
        <p:blipFill>
          <a:blip r:embed="rId4"/>
          <a:stretch>
            <a:fillRect/>
          </a:stretch>
        </p:blipFill>
        <p:spPr>
          <a:xfrm>
            <a:off x="241500" y="215807"/>
            <a:ext cx="1398584" cy="1069917"/>
          </a:xfrm>
          <a:prstGeom prst="rect">
            <a:avLst/>
          </a:prstGeom>
        </p:spPr>
      </p:pic>
      <p:pic>
        <p:nvPicPr>
          <p:cNvPr id="18" name="Image 17" descr="Une image contenant Visage humain, personne, habits, verres&#10;&#10;Description générée automatiquement">
            <a:extLst>
              <a:ext uri="{FF2B5EF4-FFF2-40B4-BE49-F238E27FC236}">
                <a16:creationId xmlns:a16="http://schemas.microsoft.com/office/drawing/2014/main" id="{3403D2A1-485A-6776-C3AA-998F6B565555}"/>
              </a:ext>
            </a:extLst>
          </p:cNvPr>
          <p:cNvPicPr>
            <a:picLocks noChangeAspect="1"/>
          </p:cNvPicPr>
          <p:nvPr/>
        </p:nvPicPr>
        <p:blipFill rotWithShape="1">
          <a:blip r:embed="rId5"/>
          <a:srcRect l="-1658" t="3356" r="1658" b="21670"/>
          <a:stretch/>
        </p:blipFill>
        <p:spPr>
          <a:xfrm>
            <a:off x="3329171" y="3468870"/>
            <a:ext cx="1223666" cy="1223666"/>
          </a:xfrm>
          <a:prstGeom prst="ellipse">
            <a:avLst/>
          </a:prstGeom>
        </p:spPr>
      </p:pic>
      <p:sp>
        <p:nvSpPr>
          <p:cNvPr id="17" name="ZoneTexte 16">
            <a:extLst>
              <a:ext uri="{FF2B5EF4-FFF2-40B4-BE49-F238E27FC236}">
                <a16:creationId xmlns:a16="http://schemas.microsoft.com/office/drawing/2014/main" id="{060BB54B-9A4E-CDB2-EEBD-EA9297A5B97D}"/>
              </a:ext>
            </a:extLst>
          </p:cNvPr>
          <p:cNvSpPr txBox="1"/>
          <p:nvPr/>
        </p:nvSpPr>
        <p:spPr>
          <a:xfrm>
            <a:off x="1860192" y="3828145"/>
            <a:ext cx="1538895"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50">
                <a:solidFill>
                  <a:srgbClr val="15137C"/>
                </a:solidFill>
                <a:latin typeface="Mr Dodo Medium" pitchFamily="2" charset="77"/>
                <a:ea typeface="Mr Dodo Medium" pitchFamily="2" charset="77"/>
              </a:rPr>
              <a:t>Laurie Gouin*</a:t>
            </a:r>
          </a:p>
          <a:p>
            <a:pPr algn="r"/>
            <a:r>
              <a:rPr lang="en-GB" sz="1000">
                <a:solidFill>
                  <a:srgbClr val="15137C"/>
                </a:solidFill>
                <a:latin typeface="Isidora" pitchFamily="2" charset="77"/>
                <a:ea typeface="Mr Dodo Medium" pitchFamily="2" charset="77"/>
              </a:rPr>
              <a:t>General Director </a:t>
            </a:r>
          </a:p>
          <a:p>
            <a:pPr algn="r"/>
            <a:r>
              <a:rPr lang="en-GB" sz="1000">
                <a:solidFill>
                  <a:srgbClr val="15137C"/>
                </a:solidFill>
                <a:latin typeface="Isidora" pitchFamily="2" charset="77"/>
                <a:ea typeface="Mr Dodo Medium" pitchFamily="2" charset="77"/>
              </a:rPr>
              <a:t>Team </a:t>
            </a:r>
            <a:r>
              <a:rPr lang="en-GB" sz="1000" err="1">
                <a:solidFill>
                  <a:srgbClr val="15137C"/>
                </a:solidFill>
                <a:latin typeface="Isidora" pitchFamily="2" charset="77"/>
                <a:ea typeface="Mr Dodo Medium" pitchFamily="2" charset="77"/>
              </a:rPr>
              <a:t>Créatif</a:t>
            </a:r>
            <a:r>
              <a:rPr lang="en-GB" sz="1000">
                <a:solidFill>
                  <a:srgbClr val="15137C"/>
                </a:solidFill>
                <a:latin typeface="Isidora" pitchFamily="2" charset="77"/>
                <a:ea typeface="Mr Dodo Medium" pitchFamily="2" charset="77"/>
              </a:rPr>
              <a:t> Lyon</a:t>
            </a:r>
          </a:p>
          <a:p>
            <a:pPr algn="r"/>
            <a:endParaRPr lang="en-GB" sz="1050">
              <a:solidFill>
                <a:srgbClr val="15137C"/>
              </a:solidFill>
              <a:latin typeface="Isidora Medium"/>
            </a:endParaRPr>
          </a:p>
        </p:txBody>
      </p:sp>
      <p:pic>
        <p:nvPicPr>
          <p:cNvPr id="19" name="Image 18" descr="Une image contenant Visage humain, sourire, habits, femme&#10;&#10;Description générée automatiquement">
            <a:extLst>
              <a:ext uri="{FF2B5EF4-FFF2-40B4-BE49-F238E27FC236}">
                <a16:creationId xmlns:a16="http://schemas.microsoft.com/office/drawing/2014/main" id="{D6F5CB5E-1696-1CDF-5C54-0B98818A826F}"/>
              </a:ext>
            </a:extLst>
          </p:cNvPr>
          <p:cNvPicPr>
            <a:picLocks noChangeAspect="1"/>
          </p:cNvPicPr>
          <p:nvPr/>
        </p:nvPicPr>
        <p:blipFill rotWithShape="1">
          <a:blip r:embed="rId6"/>
          <a:srcRect l="36327" t="-1271" r="36171" b="72371"/>
          <a:stretch/>
        </p:blipFill>
        <p:spPr>
          <a:xfrm>
            <a:off x="5566712" y="1707740"/>
            <a:ext cx="1254549" cy="1302761"/>
          </a:xfrm>
          <a:prstGeom prst="rect">
            <a:avLst/>
          </a:prstGeom>
        </p:spPr>
      </p:pic>
      <p:pic>
        <p:nvPicPr>
          <p:cNvPr id="20" name="Image 19" descr="Une image contenant Visage humain, sourire, habits, femme&#10;&#10;Description générée automatiquement">
            <a:extLst>
              <a:ext uri="{FF2B5EF4-FFF2-40B4-BE49-F238E27FC236}">
                <a16:creationId xmlns:a16="http://schemas.microsoft.com/office/drawing/2014/main" id="{76C5D455-D677-0701-A5A3-83E94E143F02}"/>
              </a:ext>
            </a:extLst>
          </p:cNvPr>
          <p:cNvPicPr>
            <a:picLocks noChangeAspect="1"/>
          </p:cNvPicPr>
          <p:nvPr/>
        </p:nvPicPr>
        <p:blipFill rotWithShape="1">
          <a:blip r:embed="rId6"/>
          <a:srcRect l="2537" t="11568" r="65753" b="58137"/>
          <a:stretch/>
        </p:blipFill>
        <p:spPr>
          <a:xfrm>
            <a:off x="3975758" y="2135527"/>
            <a:ext cx="1446440" cy="1365687"/>
          </a:xfrm>
          <a:prstGeom prst="rect">
            <a:avLst/>
          </a:prstGeom>
        </p:spPr>
      </p:pic>
      <p:pic>
        <p:nvPicPr>
          <p:cNvPr id="21" name="Image 20" descr="Une image contenant Visage humain, sourire, habits, femme&#10;&#10;Description générée automatiquement">
            <a:extLst>
              <a:ext uri="{FF2B5EF4-FFF2-40B4-BE49-F238E27FC236}">
                <a16:creationId xmlns:a16="http://schemas.microsoft.com/office/drawing/2014/main" id="{013D5240-095B-51F8-0B98-E2FB77914A3C}"/>
              </a:ext>
            </a:extLst>
          </p:cNvPr>
          <p:cNvPicPr>
            <a:picLocks noChangeAspect="1"/>
          </p:cNvPicPr>
          <p:nvPr/>
        </p:nvPicPr>
        <p:blipFill rotWithShape="1">
          <a:blip r:embed="rId6"/>
          <a:srcRect t="43740" r="72497" b="27177"/>
          <a:stretch/>
        </p:blipFill>
        <p:spPr>
          <a:xfrm>
            <a:off x="4277479" y="4790414"/>
            <a:ext cx="1254549" cy="1311040"/>
          </a:xfrm>
          <a:prstGeom prst="rect">
            <a:avLst/>
          </a:prstGeom>
        </p:spPr>
      </p:pic>
      <p:pic>
        <p:nvPicPr>
          <p:cNvPr id="22" name="Image 21" descr="Une image contenant Visage humain, sourire, habits, femme&#10;&#10;Description générée automatiquement">
            <a:extLst>
              <a:ext uri="{FF2B5EF4-FFF2-40B4-BE49-F238E27FC236}">
                <a16:creationId xmlns:a16="http://schemas.microsoft.com/office/drawing/2014/main" id="{CE17130D-5DE0-6E81-EDEF-760B843E0ABD}"/>
              </a:ext>
            </a:extLst>
          </p:cNvPr>
          <p:cNvPicPr>
            <a:picLocks noChangeAspect="1"/>
          </p:cNvPicPr>
          <p:nvPr/>
        </p:nvPicPr>
        <p:blipFill rotWithShape="1">
          <a:blip r:embed="rId6"/>
          <a:srcRect l="13674" t="71731" r="54691"/>
          <a:stretch/>
        </p:blipFill>
        <p:spPr>
          <a:xfrm>
            <a:off x="5591105" y="5300022"/>
            <a:ext cx="1443057" cy="1274323"/>
          </a:xfrm>
          <a:prstGeom prst="rect">
            <a:avLst/>
          </a:prstGeom>
        </p:spPr>
      </p:pic>
      <p:pic>
        <p:nvPicPr>
          <p:cNvPr id="23" name="Image 22" descr="Une image contenant Visage humain, sourire, habits, femme&#10;&#10;Description générée automatiquement">
            <a:extLst>
              <a:ext uri="{FF2B5EF4-FFF2-40B4-BE49-F238E27FC236}">
                <a16:creationId xmlns:a16="http://schemas.microsoft.com/office/drawing/2014/main" id="{77F82D8C-BD13-B4DF-00DD-53DF4C7A9B3B}"/>
              </a:ext>
            </a:extLst>
          </p:cNvPr>
          <p:cNvPicPr>
            <a:picLocks noChangeAspect="1"/>
          </p:cNvPicPr>
          <p:nvPr/>
        </p:nvPicPr>
        <p:blipFill rotWithShape="1">
          <a:blip r:embed="rId6"/>
          <a:srcRect l="58547" t="71731" r="12084"/>
          <a:stretch/>
        </p:blipFill>
        <p:spPr>
          <a:xfrm>
            <a:off x="6779349" y="4618768"/>
            <a:ext cx="1339704" cy="1274323"/>
          </a:xfrm>
          <a:prstGeom prst="rect">
            <a:avLst/>
          </a:prstGeom>
        </p:spPr>
      </p:pic>
      <p:pic>
        <p:nvPicPr>
          <p:cNvPr id="24" name="Image 23" descr="Une image contenant Visage humain, sourire, habits, femme&#10;&#10;Description générée automatiquement">
            <a:extLst>
              <a:ext uri="{FF2B5EF4-FFF2-40B4-BE49-F238E27FC236}">
                <a16:creationId xmlns:a16="http://schemas.microsoft.com/office/drawing/2014/main" id="{24D84EFC-EFE8-7B00-11DA-42E4241E3B2F}"/>
              </a:ext>
            </a:extLst>
          </p:cNvPr>
          <p:cNvPicPr>
            <a:picLocks noChangeAspect="1"/>
          </p:cNvPicPr>
          <p:nvPr/>
        </p:nvPicPr>
        <p:blipFill rotWithShape="1">
          <a:blip r:embed="rId6"/>
          <a:srcRect l="73174" t="43740" b="27177"/>
          <a:stretch/>
        </p:blipFill>
        <p:spPr>
          <a:xfrm>
            <a:off x="7373846" y="3479374"/>
            <a:ext cx="1223667" cy="1311040"/>
          </a:xfrm>
          <a:prstGeom prst="rect">
            <a:avLst/>
          </a:prstGeom>
        </p:spPr>
      </p:pic>
      <p:pic>
        <p:nvPicPr>
          <p:cNvPr id="29" name="Image 28" descr="Une image contenant Visage humain, sourire, habits, femme&#10;&#10;Description générée automatiquement">
            <a:extLst>
              <a:ext uri="{FF2B5EF4-FFF2-40B4-BE49-F238E27FC236}">
                <a16:creationId xmlns:a16="http://schemas.microsoft.com/office/drawing/2014/main" id="{EFF9954C-3051-BCBE-A035-AA9C6B33932C}"/>
              </a:ext>
            </a:extLst>
          </p:cNvPr>
          <p:cNvPicPr>
            <a:picLocks noChangeAspect="1"/>
          </p:cNvPicPr>
          <p:nvPr/>
        </p:nvPicPr>
        <p:blipFill rotWithShape="1">
          <a:blip r:embed="rId6"/>
          <a:srcRect l="68287" t="12645" r="4888" b="60075"/>
          <a:stretch/>
        </p:blipFill>
        <p:spPr>
          <a:xfrm>
            <a:off x="6837368" y="2257316"/>
            <a:ext cx="1223667" cy="1229744"/>
          </a:xfrm>
          <a:prstGeom prst="rect">
            <a:avLst/>
          </a:prstGeom>
        </p:spPr>
      </p:pic>
      <p:sp>
        <p:nvSpPr>
          <p:cNvPr id="35" name="Ellipse 34">
            <a:extLst>
              <a:ext uri="{FF2B5EF4-FFF2-40B4-BE49-F238E27FC236}">
                <a16:creationId xmlns:a16="http://schemas.microsoft.com/office/drawing/2014/main" id="{45A927B8-22BA-5BCD-7CAB-596C6E5F9D19}"/>
              </a:ext>
            </a:extLst>
          </p:cNvPr>
          <p:cNvSpPr/>
          <p:nvPr/>
        </p:nvSpPr>
        <p:spPr>
          <a:xfrm>
            <a:off x="5374821" y="3205943"/>
            <a:ext cx="1446440" cy="140505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645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FCAB-FF59-70E2-1C1F-4A2693B83245}"/>
            </a:ext>
          </a:extLst>
        </p:cNvPr>
        <p:cNvGrpSpPr/>
        <p:nvPr/>
      </p:nvGrpSpPr>
      <p:grpSpPr>
        <a:xfrm>
          <a:off x="0" y="0"/>
          <a:ext cx="0" cy="0"/>
          <a:chOff x="0" y="0"/>
          <a:chExt cx="0" cy="0"/>
        </a:xfrm>
      </p:grpSpPr>
      <p:sp>
        <p:nvSpPr>
          <p:cNvPr id="31" name="ZoneTexte 3">
            <a:extLst>
              <a:ext uri="{FF2B5EF4-FFF2-40B4-BE49-F238E27FC236}">
                <a16:creationId xmlns:a16="http://schemas.microsoft.com/office/drawing/2014/main" id="{02F8369E-1CDE-7395-FC2B-3953FD209368}"/>
              </a:ext>
            </a:extLst>
          </p:cNvPr>
          <p:cNvSpPr txBox="1"/>
          <p:nvPr/>
        </p:nvSpPr>
        <p:spPr>
          <a:xfrm>
            <a:off x="2674242" y="-1601328"/>
            <a:ext cx="1835095" cy="938719"/>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Faire savoir &amp; rendre évidents nos engagements en matière de RSE. </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4" name="ZoneTexte 3">
            <a:extLst>
              <a:ext uri="{FF2B5EF4-FFF2-40B4-BE49-F238E27FC236}">
                <a16:creationId xmlns:a16="http://schemas.microsoft.com/office/drawing/2014/main" id="{2F12BE25-663A-16BB-54CE-75511BF7AA87}"/>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lang="fr-FR" sz="1200" b="1" spc="-40">
              <a:solidFill>
                <a:srgbClr val="172385"/>
              </a:solidFill>
              <a:latin typeface="Isidora Black" pitchFamily="2" charset="77"/>
            </a:endParaRPr>
          </a:p>
        </p:txBody>
      </p:sp>
      <p:sp>
        <p:nvSpPr>
          <p:cNvPr id="8" name="Our recent wins &amp; why did they chose us?">
            <a:extLst>
              <a:ext uri="{FF2B5EF4-FFF2-40B4-BE49-F238E27FC236}">
                <a16:creationId xmlns:a16="http://schemas.microsoft.com/office/drawing/2014/main" id="{903B838F-65BC-448E-ADD4-A1BE5145468E}"/>
              </a:ext>
            </a:extLst>
          </p:cNvPr>
          <p:cNvSpPr txBox="1"/>
          <p:nvPr/>
        </p:nvSpPr>
        <p:spPr>
          <a:xfrm>
            <a:off x="310400" y="-2099904"/>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DE L’ÉCO DESIGN AU RÉCIT DE MARQUE</a:t>
            </a:r>
          </a:p>
        </p:txBody>
      </p:sp>
      <p:pic>
        <p:nvPicPr>
          <p:cNvPr id="10" name="Image 9" descr="Une image contenant Graphique, Police, obscurité, graphisme&#10;&#10;Description générée automatiquement">
            <a:extLst>
              <a:ext uri="{FF2B5EF4-FFF2-40B4-BE49-F238E27FC236}">
                <a16:creationId xmlns:a16="http://schemas.microsoft.com/office/drawing/2014/main" id="{179E9A83-D708-BB0B-FFDF-4BB63A10ECBB}"/>
              </a:ext>
            </a:extLst>
          </p:cNvPr>
          <p:cNvPicPr>
            <a:picLocks noChangeAspect="1"/>
          </p:cNvPicPr>
          <p:nvPr/>
        </p:nvPicPr>
        <p:blipFill>
          <a:blip r:embed="rId3"/>
          <a:stretch>
            <a:fillRect/>
          </a:stretch>
        </p:blipFill>
        <p:spPr>
          <a:xfrm>
            <a:off x="293456" y="6423709"/>
            <a:ext cx="2226045" cy="265718"/>
          </a:xfrm>
          <a:prstGeom prst="rect">
            <a:avLst/>
          </a:prstGeom>
        </p:spPr>
      </p:pic>
      <p:sp>
        <p:nvSpPr>
          <p:cNvPr id="25" name="Our recent wins &amp; why did they chose us?">
            <a:extLst>
              <a:ext uri="{FF2B5EF4-FFF2-40B4-BE49-F238E27FC236}">
                <a16:creationId xmlns:a16="http://schemas.microsoft.com/office/drawing/2014/main" id="{A89A6951-CDE3-9BF5-1002-B237EE25938F}"/>
              </a:ext>
            </a:extLst>
          </p:cNvPr>
          <p:cNvSpPr txBox="1"/>
          <p:nvPr/>
        </p:nvSpPr>
        <p:spPr>
          <a:xfrm>
            <a:off x="2493154" y="-2104351"/>
            <a:ext cx="2309775"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SENSIBILISER LES CLIENTS &amp; LA PROFESSION</a:t>
            </a:r>
          </a:p>
        </p:txBody>
      </p:sp>
      <p:sp>
        <p:nvSpPr>
          <p:cNvPr id="26" name="Our recent wins &amp; why did they chose us?">
            <a:extLst>
              <a:ext uri="{FF2B5EF4-FFF2-40B4-BE49-F238E27FC236}">
                <a16:creationId xmlns:a16="http://schemas.microsoft.com/office/drawing/2014/main" id="{72A091CD-0720-F97E-4BF9-837E37477463}"/>
              </a:ext>
            </a:extLst>
          </p:cNvPr>
          <p:cNvSpPr txBox="1"/>
          <p:nvPr/>
        </p:nvSpPr>
        <p:spPr>
          <a:xfrm>
            <a:off x="5085849" y="-2119274"/>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ACCULTURER &amp; FORMER EN INTERNE</a:t>
            </a:r>
          </a:p>
        </p:txBody>
      </p:sp>
      <p:sp>
        <p:nvSpPr>
          <p:cNvPr id="27" name="Our recent wins &amp; why did they chose us?">
            <a:extLst>
              <a:ext uri="{FF2B5EF4-FFF2-40B4-BE49-F238E27FC236}">
                <a16:creationId xmlns:a16="http://schemas.microsoft.com/office/drawing/2014/main" id="{A707FCB0-1F6E-876D-C59F-B7811B3682B9}"/>
              </a:ext>
            </a:extLst>
          </p:cNvPr>
          <p:cNvSpPr txBox="1"/>
          <p:nvPr/>
        </p:nvSpPr>
        <p:spPr>
          <a:xfrm>
            <a:off x="7428182" y="-2119275"/>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AMÉLIORER NOTRE IMPACT AU QUOTIDIEN</a:t>
            </a:r>
          </a:p>
        </p:txBody>
      </p:sp>
      <p:sp>
        <p:nvSpPr>
          <p:cNvPr id="28" name="Our recent wins &amp; why did they chose us?">
            <a:extLst>
              <a:ext uri="{FF2B5EF4-FFF2-40B4-BE49-F238E27FC236}">
                <a16:creationId xmlns:a16="http://schemas.microsoft.com/office/drawing/2014/main" id="{10900D26-A433-0DFA-C4BF-C41CB3C2AE49}"/>
              </a:ext>
            </a:extLst>
          </p:cNvPr>
          <p:cNvSpPr txBox="1"/>
          <p:nvPr/>
        </p:nvSpPr>
        <p:spPr>
          <a:xfrm>
            <a:off x="9770515" y="-2138575"/>
            <a:ext cx="2111188" cy="5030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1400" b="1" kern="0">
                <a:solidFill>
                  <a:srgbClr val="ECBD3E"/>
                </a:solidFill>
                <a:latin typeface="Mr Dodo Medium" pitchFamily="2" charset="77"/>
                <a:ea typeface="Mr Dodo Medium" pitchFamily="2" charset="77"/>
              </a:rPr>
              <a:t>EXPLORER DE NOUVEAUX PARTENAIRES</a:t>
            </a:r>
          </a:p>
        </p:txBody>
      </p:sp>
      <p:sp>
        <p:nvSpPr>
          <p:cNvPr id="30" name="ZoneTexte 3">
            <a:extLst>
              <a:ext uri="{FF2B5EF4-FFF2-40B4-BE49-F238E27FC236}">
                <a16:creationId xmlns:a16="http://schemas.microsoft.com/office/drawing/2014/main" id="{29A8FE44-E419-896F-ADDA-4A0FC5EA7958}"/>
              </a:ext>
            </a:extLst>
          </p:cNvPr>
          <p:cNvSpPr txBox="1"/>
          <p:nvPr/>
        </p:nvSpPr>
        <p:spPr>
          <a:xfrm>
            <a:off x="293456" y="-1519338"/>
            <a:ext cx="2107730"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Cracker des nouveaux services qui répondent aux enjeux RSE de vos clients.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2" name="ZoneTexte 3">
            <a:extLst>
              <a:ext uri="{FF2B5EF4-FFF2-40B4-BE49-F238E27FC236}">
                <a16:creationId xmlns:a16="http://schemas.microsoft.com/office/drawing/2014/main" id="{3CDA51E2-595F-A719-C6EB-B07A7F2E9D9B}"/>
              </a:ext>
            </a:extLst>
          </p:cNvPr>
          <p:cNvSpPr txBox="1"/>
          <p:nvPr/>
        </p:nvSpPr>
        <p:spPr>
          <a:xfrm>
            <a:off x="5223895" y="-1633972"/>
            <a:ext cx="1835095"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Infuser les engagements en interne &amp; faire grandir les collaborateurs.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3" name="ZoneTexte 3">
            <a:extLst>
              <a:ext uri="{FF2B5EF4-FFF2-40B4-BE49-F238E27FC236}">
                <a16:creationId xmlns:a16="http://schemas.microsoft.com/office/drawing/2014/main" id="{96481546-C63F-ADBA-8598-F50B86186A2D}"/>
              </a:ext>
            </a:extLst>
          </p:cNvPr>
          <p:cNvSpPr txBox="1"/>
          <p:nvPr/>
        </p:nvSpPr>
        <p:spPr>
          <a:xfrm>
            <a:off x="7571433" y="-1616252"/>
            <a:ext cx="1830241" cy="76944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Montrer la voie au sein du groupe &amp; adopter des pratiques exemplaires.</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34" name="ZoneTexte 3">
            <a:extLst>
              <a:ext uri="{FF2B5EF4-FFF2-40B4-BE49-F238E27FC236}">
                <a16:creationId xmlns:a16="http://schemas.microsoft.com/office/drawing/2014/main" id="{B7A61E1C-F66C-4A2C-ED9D-7AB2D3344A8E}"/>
              </a:ext>
            </a:extLst>
          </p:cNvPr>
          <p:cNvSpPr txBox="1"/>
          <p:nvPr/>
        </p:nvSpPr>
        <p:spPr>
          <a:xfrm>
            <a:off x="9913766" y="-1616252"/>
            <a:ext cx="1902085" cy="938719"/>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a:solidFill>
                  <a:srgbClr val="0F0FA3"/>
                </a:solidFill>
                <a:latin typeface="Isidora" pitchFamily="2" charset="77"/>
              </a:rPr>
              <a:t>Construire avec des acteurs externes des partenariats pertinents qui servent les engagements. </a:t>
            </a:r>
            <a:endParaRPr lang="fr-FR" sz="1100" b="0" i="0">
              <a:solidFill>
                <a:srgbClr val="0F0FA3"/>
              </a:solidFill>
              <a:effectLst/>
              <a:latin typeface="Isidora" pitchFamily="2" charset="77"/>
            </a:endParaRPr>
          </a:p>
          <a:p>
            <a:pPr algn="ctr"/>
            <a:r>
              <a:rPr lang="en-GB" sz="1100">
                <a:solidFill>
                  <a:srgbClr val="0F0FA3"/>
                </a:solidFill>
                <a:latin typeface="Isidora" pitchFamily="2" charset="77"/>
              </a:rPr>
              <a:t> </a:t>
            </a:r>
          </a:p>
        </p:txBody>
      </p:sp>
      <p:sp>
        <p:nvSpPr>
          <p:cNvPr id="6" name="ZoneTexte 5">
            <a:extLst>
              <a:ext uri="{FF2B5EF4-FFF2-40B4-BE49-F238E27FC236}">
                <a16:creationId xmlns:a16="http://schemas.microsoft.com/office/drawing/2014/main" id="{D4F99187-9CCE-48CA-D315-837DEED44833}"/>
              </a:ext>
            </a:extLst>
          </p:cNvPr>
          <p:cNvSpPr txBox="1"/>
          <p:nvPr/>
        </p:nvSpPr>
        <p:spPr>
          <a:xfrm>
            <a:off x="2969487" y="2449614"/>
            <a:ext cx="5010951" cy="89255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15137C"/>
                </a:solidFill>
                <a:latin typeface="Mr Dodo Medium" pitchFamily="2" charset="77"/>
                <a:ea typeface="Mr Dodo Medium" pitchFamily="2" charset="77"/>
              </a:rPr>
              <a:t>Sabine KEINBORG*</a:t>
            </a:r>
          </a:p>
          <a:p>
            <a:r>
              <a:rPr lang="en-GB" sz="1200">
                <a:solidFill>
                  <a:srgbClr val="15137C"/>
                </a:solidFill>
                <a:latin typeface="Isidora" pitchFamily="2" charset="77"/>
                <a:ea typeface="Mr Dodo Medium" pitchFamily="2" charset="77"/>
              </a:rPr>
              <a:t>CEO </a:t>
            </a:r>
            <a:r>
              <a:rPr lang="en-GB" sz="1200" err="1">
                <a:solidFill>
                  <a:srgbClr val="15137C"/>
                </a:solidFill>
                <a:latin typeface="Isidora" pitchFamily="2" charset="77"/>
                <a:ea typeface="Mr Dodo Medium" pitchFamily="2" charset="77"/>
              </a:rPr>
              <a:t>Shortlinks</a:t>
            </a:r>
            <a:endParaRPr lang="en-GB" sz="1200">
              <a:solidFill>
                <a:srgbClr val="15137C"/>
              </a:solidFill>
              <a:latin typeface="Isidora" pitchFamily="2" charset="77"/>
              <a:ea typeface="Mr Dodo Medium" pitchFamily="2" charset="77"/>
            </a:endParaRPr>
          </a:p>
          <a:p>
            <a:r>
              <a:rPr lang="en-GB" sz="1200">
                <a:solidFill>
                  <a:srgbClr val="15137C"/>
                </a:solidFill>
                <a:latin typeface="Isidora" pitchFamily="2" charset="77"/>
                <a:ea typeface="Mr Dodo Medium" pitchFamily="2" charset="77"/>
              </a:rPr>
              <a:t>Responsible RSE Team </a:t>
            </a:r>
            <a:r>
              <a:rPr lang="en-GB" sz="1200" err="1">
                <a:solidFill>
                  <a:srgbClr val="15137C"/>
                </a:solidFill>
                <a:latin typeface="Isidora" pitchFamily="2" charset="77"/>
                <a:ea typeface="Mr Dodo Medium" pitchFamily="2" charset="77"/>
              </a:rPr>
              <a:t>Créatif</a:t>
            </a:r>
            <a:r>
              <a:rPr lang="en-GB" sz="1200">
                <a:solidFill>
                  <a:srgbClr val="15137C"/>
                </a:solidFill>
                <a:latin typeface="Isidora" pitchFamily="2" charset="77"/>
                <a:ea typeface="Mr Dodo Medium" pitchFamily="2" charset="77"/>
              </a:rPr>
              <a:t> Group</a:t>
            </a:r>
          </a:p>
          <a:p>
            <a:endParaRPr lang="en-GB" sz="1400" err="1">
              <a:solidFill>
                <a:srgbClr val="15137C"/>
              </a:solidFill>
              <a:latin typeface="Isidora Medium"/>
            </a:endParaRPr>
          </a:p>
        </p:txBody>
      </p:sp>
      <p:sp>
        <p:nvSpPr>
          <p:cNvPr id="18" name="ZoneTexte 17">
            <a:extLst>
              <a:ext uri="{FF2B5EF4-FFF2-40B4-BE49-F238E27FC236}">
                <a16:creationId xmlns:a16="http://schemas.microsoft.com/office/drawing/2014/main" id="{05ED06E0-FD3F-9096-5E83-95AD85CC694D}"/>
              </a:ext>
            </a:extLst>
          </p:cNvPr>
          <p:cNvSpPr txBox="1"/>
          <p:nvPr/>
        </p:nvSpPr>
        <p:spPr>
          <a:xfrm>
            <a:off x="2969487" y="3257201"/>
            <a:ext cx="8583985" cy="3046988"/>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15137C"/>
                </a:solidFill>
                <a:latin typeface="Isidora" pitchFamily="2" charset="77"/>
                <a:ea typeface="Mr Dodo Medium" pitchFamily="2" charset="77"/>
              </a:rPr>
              <a:t>Nous </a:t>
            </a:r>
            <a:r>
              <a:rPr lang="en-GB" sz="1600" err="1">
                <a:solidFill>
                  <a:srgbClr val="15137C"/>
                </a:solidFill>
                <a:latin typeface="Isidora" pitchFamily="2" charset="77"/>
                <a:ea typeface="Mr Dodo Medium" pitchFamily="2" charset="77"/>
              </a:rPr>
              <a:t>croyons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depuis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toujours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à</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l’engagement</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citoyen</a:t>
            </a:r>
            <a:r>
              <a:rPr lang="en-GB" sz="1600">
                <a:solidFill>
                  <a:srgbClr val="15137C"/>
                </a:solidFill>
                <a:latin typeface="Isidora" pitchFamily="2" charset="77"/>
                <a:ea typeface="Mr Dodo Medium" pitchFamily="2" charset="77"/>
              </a:rPr>
              <a:t> et </a:t>
            </a:r>
            <a:r>
              <a:rPr lang="en-GB" sz="1600" err="1">
                <a:solidFill>
                  <a:srgbClr val="15137C"/>
                </a:solidFill>
                <a:latin typeface="Isidora" pitchFamily="2" charset="77"/>
                <a:ea typeface="Mr Dodo Medium" pitchFamily="2" charset="77"/>
              </a:rPr>
              <a:t>humain</a:t>
            </a:r>
            <a:r>
              <a:rPr lang="en-GB" sz="1600">
                <a:solidFill>
                  <a:srgbClr val="15137C"/>
                </a:solidFill>
                <a:latin typeface="Isidora" pitchFamily="2" charset="77"/>
                <a:ea typeface="Mr Dodo Medium" pitchFamily="2" charset="77"/>
              </a:rPr>
              <a:t> des marques. </a:t>
            </a:r>
          </a:p>
          <a:p>
            <a:r>
              <a:rPr lang="en-GB" sz="1600">
                <a:solidFill>
                  <a:srgbClr val="15137C"/>
                </a:solidFill>
                <a:latin typeface="Isidora" pitchFamily="2" charset="77"/>
                <a:ea typeface="Mr Dodo Medium" pitchFamily="2" charset="77"/>
              </a:rPr>
              <a:t>Plus que jamais, les </a:t>
            </a:r>
            <a:r>
              <a:rPr lang="en-GB" sz="1600" err="1">
                <a:solidFill>
                  <a:srgbClr val="15137C"/>
                </a:solidFill>
                <a:latin typeface="Isidora" pitchFamily="2" charset="77"/>
                <a:ea typeface="Mr Dodo Medium" pitchFamily="2" charset="77"/>
              </a:rPr>
              <a:t>entreprises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contribuent</a:t>
            </a:r>
            <a:r>
              <a:rPr lang="en-GB" sz="1600">
                <a:solidFill>
                  <a:srgbClr val="15137C"/>
                </a:solidFill>
                <a:latin typeface="Isidora" pitchFamily="2" charset="77"/>
                <a:ea typeface="Mr Dodo Medium" pitchFamily="2" charset="77"/>
              </a:rPr>
              <a:t> au « bien </a:t>
            </a:r>
            <a:r>
              <a:rPr lang="en-GB" sz="1600" err="1">
                <a:solidFill>
                  <a:srgbClr val="15137C"/>
                </a:solidFill>
                <a:latin typeface="Isidora" pitchFamily="2" charset="77"/>
                <a:ea typeface="Mr Dodo Medium" pitchFamily="2" charset="77"/>
              </a:rPr>
              <a:t>commun</a:t>
            </a:r>
            <a:r>
              <a:rPr lang="en-GB" sz="1600">
                <a:solidFill>
                  <a:srgbClr val="15137C"/>
                </a:solidFill>
                <a:latin typeface="Isidora" pitchFamily="2" charset="77"/>
                <a:ea typeface="Mr Dodo Medium" pitchFamily="2" charset="77"/>
              </a:rPr>
              <a:t> ».</a:t>
            </a:r>
          </a:p>
          <a:p>
            <a:r>
              <a:rPr lang="en-GB" sz="1600">
                <a:solidFill>
                  <a:srgbClr val="15137C"/>
                </a:solidFill>
                <a:latin typeface="Isidora" pitchFamily="2" charset="77"/>
                <a:ea typeface="Mr Dodo Medium" pitchFamily="2" charset="77"/>
              </a:rPr>
              <a:t>Chez Team </a:t>
            </a:r>
            <a:r>
              <a:rPr lang="en-GB" sz="1600" err="1">
                <a:solidFill>
                  <a:srgbClr val="15137C"/>
                </a:solidFill>
                <a:latin typeface="Isidora" pitchFamily="2" charset="77"/>
                <a:ea typeface="Mr Dodo Medium" pitchFamily="2" charset="77"/>
              </a:rPr>
              <a:t>Creatif</a:t>
            </a:r>
            <a:r>
              <a:rPr lang="en-GB" sz="1600">
                <a:solidFill>
                  <a:srgbClr val="15137C"/>
                </a:solidFill>
                <a:latin typeface="Isidora" pitchFamily="2" charset="77"/>
                <a:ea typeface="Mr Dodo Medium" pitchFamily="2" charset="77"/>
              </a:rPr>
              <a:t> Group, </a:t>
            </a:r>
            <a:r>
              <a:rPr lang="en-GB" sz="1600" err="1">
                <a:solidFill>
                  <a:srgbClr val="15137C"/>
                </a:solidFill>
                <a:latin typeface="Isidora" pitchFamily="2" charset="77"/>
                <a:ea typeface="Mr Dodo Medium" pitchFamily="2" charset="77"/>
              </a:rPr>
              <a:t>toutes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nos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agences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sont</a:t>
            </a:r>
            <a:r>
              <a:rPr lang="en-GB" sz="1600">
                <a:solidFill>
                  <a:srgbClr val="15137C"/>
                </a:solidFill>
                <a:latin typeface="Isidora" pitchFamily="2" charset="77"/>
                <a:ea typeface="Mr Dodo Medium" pitchFamily="2" charset="77"/>
              </a:rPr>
              <a:t> déjà </a:t>
            </a:r>
            <a:r>
              <a:rPr lang="en-GB" sz="1600" err="1">
                <a:solidFill>
                  <a:srgbClr val="15137C"/>
                </a:solidFill>
                <a:latin typeface="Isidora" pitchFamily="2" charset="77"/>
                <a:ea typeface="Mr Dodo Medium" pitchFamily="2" charset="77"/>
              </a:rPr>
              <a:t>engagées</a:t>
            </a:r>
            <a:r>
              <a:rPr lang="en-GB" sz="1600">
                <a:solidFill>
                  <a:srgbClr val="15137C"/>
                </a:solidFill>
                <a:latin typeface="Isidora" pitchFamily="2" charset="77"/>
                <a:ea typeface="Mr Dodo Medium" pitchFamily="2" charset="77"/>
              </a:rPr>
              <a:t> et nous </a:t>
            </a:r>
            <a:r>
              <a:rPr lang="en-GB" sz="1600" err="1">
                <a:solidFill>
                  <a:srgbClr val="15137C"/>
                </a:solidFill>
                <a:latin typeface="Isidora" pitchFamily="2" charset="77"/>
                <a:ea typeface="Mr Dodo Medium" pitchFamily="2" charset="77"/>
              </a:rPr>
              <a:t>investissons</a:t>
            </a:r>
            <a:r>
              <a:rPr lang="en-GB" sz="1600">
                <a:solidFill>
                  <a:srgbClr val="15137C"/>
                </a:solidFill>
                <a:latin typeface="Isidora" pitchFamily="2" charset="77"/>
                <a:ea typeface="Mr Dodo Medium" pitchFamily="2" charset="77"/>
              </a:rPr>
              <a:t> </a:t>
            </a:r>
          </a:p>
          <a:p>
            <a:r>
              <a:rPr lang="en-GB" sz="1600">
                <a:solidFill>
                  <a:srgbClr val="15137C"/>
                </a:solidFill>
                <a:latin typeface="Isidora" pitchFamily="2" charset="77"/>
                <a:ea typeface="Mr Dodo Medium" pitchFamily="2" charset="77"/>
              </a:rPr>
              <a:t>un </a:t>
            </a:r>
            <a:r>
              <a:rPr lang="en-GB" sz="1600" err="1">
                <a:solidFill>
                  <a:srgbClr val="15137C"/>
                </a:solidFill>
                <a:latin typeface="Isidora" pitchFamily="2" charset="77"/>
                <a:ea typeface="Mr Dodo Medium" pitchFamily="2" charset="77"/>
              </a:rPr>
              <a:t>peu</a:t>
            </a:r>
            <a:r>
              <a:rPr lang="en-GB" sz="1600">
                <a:solidFill>
                  <a:srgbClr val="15137C"/>
                </a:solidFill>
                <a:latin typeface="Isidora" pitchFamily="2" charset="77"/>
                <a:ea typeface="Mr Dodo Medium" pitchFamily="2" charset="77"/>
              </a:rPr>
              <a:t> plus </a:t>
            </a:r>
            <a:r>
              <a:rPr lang="en-GB" sz="1600" err="1">
                <a:solidFill>
                  <a:srgbClr val="15137C"/>
                </a:solidFill>
                <a:latin typeface="Isidora" pitchFamily="2" charset="77"/>
                <a:ea typeface="Mr Dodo Medium" pitchFamily="2" charset="77"/>
              </a:rPr>
              <a:t>chaque</a:t>
            </a:r>
            <a:r>
              <a:rPr lang="en-GB" sz="1600">
                <a:solidFill>
                  <a:srgbClr val="15137C"/>
                </a:solidFill>
                <a:latin typeface="Isidora" pitchFamily="2" charset="77"/>
                <a:ea typeface="Mr Dodo Medium" pitchFamily="2" charset="77"/>
              </a:rPr>
              <a:t> jour sur le </a:t>
            </a:r>
            <a:r>
              <a:rPr lang="en-GB" sz="1600" err="1">
                <a:solidFill>
                  <a:srgbClr val="15137C"/>
                </a:solidFill>
                <a:latin typeface="Isidora" pitchFamily="2" charset="77"/>
                <a:ea typeface="Mr Dodo Medium" pitchFamily="2" charset="77"/>
              </a:rPr>
              <a:t>développement</a:t>
            </a:r>
            <a:r>
              <a:rPr lang="en-GB" sz="1600">
                <a:solidFill>
                  <a:srgbClr val="15137C"/>
                </a:solidFill>
                <a:latin typeface="Isidora" pitchFamily="2" charset="77"/>
                <a:ea typeface="Mr Dodo Medium" pitchFamily="2" charset="77"/>
              </a:rPr>
              <a:t> de services </a:t>
            </a:r>
            <a:r>
              <a:rPr lang="en-GB" sz="1600" err="1">
                <a:solidFill>
                  <a:srgbClr val="15137C"/>
                </a:solidFill>
                <a:latin typeface="Isidora" pitchFamily="2" charset="77"/>
                <a:ea typeface="Mr Dodo Medium" pitchFamily="2" charset="77"/>
              </a:rPr>
              <a:t>dédiés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à</a:t>
            </a:r>
            <a:r>
              <a:rPr lang="en-GB" sz="1600">
                <a:solidFill>
                  <a:srgbClr val="15137C"/>
                </a:solidFill>
                <a:latin typeface="Isidora" pitchFamily="2" charset="77"/>
                <a:ea typeface="Mr Dodo Medium" pitchFamily="2" charset="77"/>
              </a:rPr>
              <a:t> la RSE.</a:t>
            </a:r>
          </a:p>
          <a:p>
            <a:r>
              <a:rPr lang="en-GB" sz="1600" err="1">
                <a:solidFill>
                  <a:srgbClr val="15137C"/>
                </a:solidFill>
                <a:latin typeface="Isidora" pitchFamily="2" charset="77"/>
                <a:ea typeface="Mr Dodo Medium" pitchFamily="2" charset="77"/>
              </a:rPr>
              <a:t>Packagings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éco-conçus</a:t>
            </a:r>
            <a:r>
              <a:rPr lang="en-GB" sz="1600">
                <a:solidFill>
                  <a:srgbClr val="15137C"/>
                </a:solidFill>
                <a:latin typeface="Isidora" pitchFamily="2" charset="77"/>
                <a:ea typeface="Mr Dodo Medium" pitchFamily="2" charset="77"/>
              </a:rPr>
              <a:t>, design de </a:t>
            </a:r>
            <a:r>
              <a:rPr lang="en-GB" sz="1600" err="1">
                <a:solidFill>
                  <a:srgbClr val="15137C"/>
                </a:solidFill>
                <a:latin typeface="Isidora" pitchFamily="2" charset="77"/>
                <a:ea typeface="Mr Dodo Medium" pitchFamily="2" charset="77"/>
              </a:rPr>
              <a:t>magasins</a:t>
            </a:r>
            <a:r>
              <a:rPr lang="en-GB" sz="1600">
                <a:solidFill>
                  <a:srgbClr val="15137C"/>
                </a:solidFill>
                <a:latin typeface="Isidora" pitchFamily="2" charset="77"/>
                <a:ea typeface="Mr Dodo Medium" pitchFamily="2" charset="77"/>
              </a:rPr>
              <a:t> au service de </a:t>
            </a:r>
            <a:r>
              <a:rPr lang="en-GB" sz="1600" err="1">
                <a:solidFill>
                  <a:srgbClr val="15137C"/>
                </a:solidFill>
                <a:latin typeface="Isidora" pitchFamily="2" charset="77"/>
                <a:ea typeface="Mr Dodo Medium" pitchFamily="2" charset="77"/>
              </a:rPr>
              <a:t>l’humain</a:t>
            </a:r>
            <a:r>
              <a:rPr lang="en-GB" sz="1600">
                <a:solidFill>
                  <a:srgbClr val="15137C"/>
                </a:solidFill>
                <a:latin typeface="Isidora" pitchFamily="2" charset="77"/>
                <a:ea typeface="Mr Dodo Medium" pitchFamily="2" charset="77"/>
              </a:rPr>
              <a:t>, production de</a:t>
            </a:r>
          </a:p>
          <a:p>
            <a:r>
              <a:rPr lang="en-GB" sz="1600" err="1">
                <a:solidFill>
                  <a:srgbClr val="15137C"/>
                </a:solidFill>
                <a:latin typeface="Isidora" pitchFamily="2" charset="77"/>
                <a:ea typeface="Mr Dodo Medium" pitchFamily="2" charset="77"/>
              </a:rPr>
              <a:t>contenus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créatifs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responsables</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Demain</a:t>
            </a:r>
            <a:r>
              <a:rPr lang="en-GB" sz="1600">
                <a:solidFill>
                  <a:srgbClr val="15137C"/>
                </a:solidFill>
                <a:latin typeface="Isidora" pitchFamily="2" charset="77"/>
                <a:ea typeface="Mr Dodo Medium" pitchFamily="2" charset="77"/>
              </a:rPr>
              <a:t> avec </a:t>
            </a:r>
            <a:r>
              <a:rPr lang="en-GB" sz="1600" err="1">
                <a:solidFill>
                  <a:srgbClr val="15137C"/>
                </a:solidFill>
                <a:latin typeface="Isidora" pitchFamily="2" charset="77"/>
                <a:ea typeface="Mr Dodo Medium" pitchFamily="2" charset="77"/>
              </a:rPr>
              <a:t>nos</a:t>
            </a:r>
            <a:r>
              <a:rPr lang="en-GB" sz="1600">
                <a:solidFill>
                  <a:srgbClr val="15137C"/>
                </a:solidFill>
                <a:latin typeface="Isidora" pitchFamily="2" charset="77"/>
                <a:ea typeface="Mr Dodo Medium" pitchFamily="2" charset="77"/>
              </a:rPr>
              <a:t> clients, nous irons encore plus loin,</a:t>
            </a:r>
          </a:p>
          <a:p>
            <a:r>
              <a:rPr lang="en-GB" sz="1600">
                <a:solidFill>
                  <a:srgbClr val="15137C"/>
                </a:solidFill>
                <a:latin typeface="Isidora" pitchFamily="2" charset="77"/>
                <a:ea typeface="Mr Dodo Medium" pitchFamily="2" charset="77"/>
              </a:rPr>
              <a:t>et les </a:t>
            </a:r>
            <a:r>
              <a:rPr lang="en-GB" sz="1600" err="1">
                <a:solidFill>
                  <a:srgbClr val="15137C"/>
                </a:solidFill>
                <a:latin typeface="Isidora" pitchFamily="2" charset="77"/>
                <a:ea typeface="Mr Dodo Medium" pitchFamily="2" charset="77"/>
              </a:rPr>
              <a:t>accompagnerons</a:t>
            </a:r>
            <a:r>
              <a:rPr lang="en-GB" sz="1600">
                <a:solidFill>
                  <a:srgbClr val="15137C"/>
                </a:solidFill>
                <a:latin typeface="Isidora" pitchFamily="2" charset="77"/>
                <a:ea typeface="Mr Dodo Medium" pitchFamily="2" charset="77"/>
              </a:rPr>
              <a:t> au </a:t>
            </a:r>
            <a:r>
              <a:rPr lang="en-GB" sz="1600" err="1">
                <a:solidFill>
                  <a:srgbClr val="15137C"/>
                </a:solidFill>
                <a:latin typeface="Isidora" pitchFamily="2" charset="77"/>
                <a:ea typeface="Mr Dodo Medium" pitchFamily="2" charset="77"/>
              </a:rPr>
              <a:t>quotidien</a:t>
            </a:r>
            <a:r>
              <a:rPr lang="en-GB" sz="1600">
                <a:solidFill>
                  <a:srgbClr val="15137C"/>
                </a:solidFill>
                <a:latin typeface="Isidora" pitchFamily="2" charset="77"/>
                <a:ea typeface="Mr Dodo Medium" pitchFamily="2" charset="77"/>
              </a:rPr>
              <a:t> avec des pratiques </a:t>
            </a:r>
            <a:r>
              <a:rPr lang="en-GB" sz="1600" err="1">
                <a:solidFill>
                  <a:srgbClr val="15137C"/>
                </a:solidFill>
                <a:latin typeface="Isidora" pitchFamily="2" charset="77"/>
                <a:ea typeface="Mr Dodo Medium" pitchFamily="2" charset="77"/>
              </a:rPr>
              <a:t>exemplaires</a:t>
            </a:r>
            <a:r>
              <a:rPr lang="en-GB" sz="1600">
                <a:solidFill>
                  <a:srgbClr val="15137C"/>
                </a:solidFill>
                <a:latin typeface="Isidora" pitchFamily="2" charset="77"/>
                <a:ea typeface="Mr Dodo Medium" pitchFamily="2" charset="77"/>
              </a:rPr>
              <a:t> pour </a:t>
            </a:r>
            <a:r>
              <a:rPr lang="en-GB" sz="1600" err="1">
                <a:solidFill>
                  <a:srgbClr val="15137C"/>
                </a:solidFill>
                <a:latin typeface="Isidora" pitchFamily="2" charset="77"/>
                <a:ea typeface="Mr Dodo Medium" pitchFamily="2" charset="77"/>
              </a:rPr>
              <a:t>concilier</a:t>
            </a:r>
            <a:r>
              <a:rPr lang="en-GB" sz="1600">
                <a:solidFill>
                  <a:srgbClr val="15137C"/>
                </a:solidFill>
                <a:latin typeface="Isidora" pitchFamily="2" charset="77"/>
                <a:ea typeface="Mr Dodo Medium" pitchFamily="2" charset="77"/>
              </a:rPr>
              <a:t> </a:t>
            </a:r>
          </a:p>
          <a:p>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société</a:t>
            </a:r>
            <a:r>
              <a:rPr lang="en-GB" sz="1600">
                <a:solidFill>
                  <a:srgbClr val="15137C"/>
                </a:solidFill>
                <a:latin typeface="Isidora" pitchFamily="2" charset="77"/>
                <a:ea typeface="Mr Dodo Medium" pitchFamily="2" charset="77"/>
              </a:rPr>
              <a:t> de </a:t>
            </a:r>
            <a:r>
              <a:rPr lang="en-GB" sz="1600" err="1">
                <a:solidFill>
                  <a:srgbClr val="15137C"/>
                </a:solidFill>
                <a:latin typeface="Isidora" pitchFamily="2" charset="77"/>
                <a:ea typeface="Mr Dodo Medium" pitchFamily="2" charset="77"/>
              </a:rPr>
              <a:t>consommation</a:t>
            </a:r>
            <a:r>
              <a:rPr lang="en-GB" sz="1600">
                <a:solidFill>
                  <a:srgbClr val="15137C"/>
                </a:solidFill>
                <a:latin typeface="Isidora" pitchFamily="2" charset="77"/>
                <a:ea typeface="Mr Dodo Medium" pitchFamily="2" charset="77"/>
              </a:rPr>
              <a:t> » et « </a:t>
            </a:r>
            <a:r>
              <a:rPr lang="en-GB" sz="1600" err="1">
                <a:solidFill>
                  <a:srgbClr val="15137C"/>
                </a:solidFill>
                <a:latin typeface="Isidora" pitchFamily="2" charset="77"/>
                <a:ea typeface="Mr Dodo Medium" pitchFamily="2" charset="77"/>
              </a:rPr>
              <a:t>responsabilité</a:t>
            </a:r>
            <a:r>
              <a:rPr lang="en-GB" sz="1600">
                <a:solidFill>
                  <a:srgbClr val="15137C"/>
                </a:solidFill>
                <a:latin typeface="Isidora" pitchFamily="2" charset="77"/>
                <a:ea typeface="Mr Dodo Medium" pitchFamily="2" charset="77"/>
              </a:rPr>
              <a:t> </a:t>
            </a:r>
            <a:r>
              <a:rPr lang="en-GB" sz="1600" err="1">
                <a:solidFill>
                  <a:srgbClr val="15137C"/>
                </a:solidFill>
                <a:latin typeface="Isidora" pitchFamily="2" charset="77"/>
                <a:ea typeface="Mr Dodo Medium" pitchFamily="2" charset="77"/>
              </a:rPr>
              <a:t>sociétale</a:t>
            </a:r>
            <a:r>
              <a:rPr lang="en-GB" sz="1600">
                <a:solidFill>
                  <a:srgbClr val="15137C"/>
                </a:solidFill>
                <a:latin typeface="Isidora" pitchFamily="2" charset="77"/>
                <a:ea typeface="Mr Dodo Medium" pitchFamily="2" charset="77"/>
              </a:rPr>
              <a:t> ».</a:t>
            </a:r>
          </a:p>
          <a:p>
            <a:r>
              <a:rPr lang="en-GB" sz="1600">
                <a:solidFill>
                  <a:srgbClr val="15137C"/>
                </a:solidFill>
                <a:latin typeface="Isidora" pitchFamily="2" charset="77"/>
                <a:ea typeface="Mr Dodo Medium" pitchFamily="2" charset="77"/>
              </a:rPr>
              <a:t>Caring for people, planet and for life.. </a:t>
            </a:r>
          </a:p>
          <a:p>
            <a:endParaRPr lang="en-GB" sz="1600">
              <a:solidFill>
                <a:srgbClr val="15137C"/>
              </a:solidFill>
              <a:latin typeface="Isidora" pitchFamily="2" charset="77"/>
              <a:ea typeface="Mr Dodo Medium" pitchFamily="2" charset="77"/>
            </a:endParaRPr>
          </a:p>
          <a:p>
            <a:r>
              <a:rPr lang="en-GB" sz="1600">
                <a:solidFill>
                  <a:srgbClr val="EAAC2C"/>
                </a:solidFill>
                <a:latin typeface="Mr Dodo Medium" pitchFamily="2" charset="77"/>
                <a:ea typeface="Mr Dodo Medium" pitchFamily="2" charset="77"/>
              </a:rPr>
              <a:t>LET’S DESIGN TOGETHER BEAUTIFUL TOMORROWS !</a:t>
            </a:r>
          </a:p>
          <a:p>
            <a:r>
              <a:rPr lang="en-GB" sz="1600">
                <a:solidFill>
                  <a:srgbClr val="15137C"/>
                </a:solidFill>
                <a:latin typeface="Isidora" pitchFamily="2" charset="77"/>
                <a:ea typeface="Mr Dodo Medium" pitchFamily="2" charset="77"/>
              </a:rPr>
              <a:t> </a:t>
            </a:r>
            <a:endParaRPr lang="en-GB" sz="1600">
              <a:solidFill>
                <a:srgbClr val="15137C"/>
              </a:solidFill>
              <a:latin typeface="Isidora" pitchFamily="2" charset="77"/>
            </a:endParaRPr>
          </a:p>
        </p:txBody>
      </p:sp>
      <p:pic>
        <p:nvPicPr>
          <p:cNvPr id="19" name="Image 18">
            <a:extLst>
              <a:ext uri="{FF2B5EF4-FFF2-40B4-BE49-F238E27FC236}">
                <a16:creationId xmlns:a16="http://schemas.microsoft.com/office/drawing/2014/main" id="{D0E00B4D-D44C-FA8E-01EE-D42FD39013FC}"/>
              </a:ext>
            </a:extLst>
          </p:cNvPr>
          <p:cNvPicPr>
            <a:picLocks noChangeAspect="1"/>
          </p:cNvPicPr>
          <p:nvPr/>
        </p:nvPicPr>
        <p:blipFill>
          <a:blip r:embed="rId3"/>
          <a:stretch>
            <a:fillRect/>
          </a:stretch>
        </p:blipFill>
        <p:spPr>
          <a:xfrm>
            <a:off x="2004427" y="1132544"/>
            <a:ext cx="8967155" cy="1104782"/>
          </a:xfrm>
          <a:prstGeom prst="rect">
            <a:avLst/>
          </a:prstGeom>
        </p:spPr>
      </p:pic>
      <p:pic>
        <p:nvPicPr>
          <p:cNvPr id="20" name="Image 19" descr="Une image contenant dessin, Graphique, art, conception&#10;&#10;Description générée automatiquement">
            <a:extLst>
              <a:ext uri="{FF2B5EF4-FFF2-40B4-BE49-F238E27FC236}">
                <a16:creationId xmlns:a16="http://schemas.microsoft.com/office/drawing/2014/main" id="{CB0F9468-311F-DF26-F82A-849105F2D475}"/>
              </a:ext>
            </a:extLst>
          </p:cNvPr>
          <p:cNvPicPr>
            <a:picLocks noChangeAspect="1"/>
          </p:cNvPicPr>
          <p:nvPr/>
        </p:nvPicPr>
        <p:blipFill>
          <a:blip r:embed="rId4"/>
          <a:stretch>
            <a:fillRect/>
          </a:stretch>
        </p:blipFill>
        <p:spPr>
          <a:xfrm>
            <a:off x="5178452" y="291354"/>
            <a:ext cx="1835095" cy="1119207"/>
          </a:xfrm>
          <a:prstGeom prst="rect">
            <a:avLst/>
          </a:prstGeom>
        </p:spPr>
      </p:pic>
      <p:pic>
        <p:nvPicPr>
          <p:cNvPr id="2" name="Image 1">
            <a:extLst>
              <a:ext uri="{FF2B5EF4-FFF2-40B4-BE49-F238E27FC236}">
                <a16:creationId xmlns:a16="http://schemas.microsoft.com/office/drawing/2014/main" id="{0A4FB970-1CAC-20E3-7E9D-9A908CBCF58F}"/>
              </a:ext>
            </a:extLst>
          </p:cNvPr>
          <p:cNvPicPr>
            <a:picLocks noChangeAspect="1"/>
          </p:cNvPicPr>
          <p:nvPr/>
        </p:nvPicPr>
        <p:blipFill>
          <a:blip r:embed="rId5"/>
          <a:srcRect/>
          <a:stretch/>
        </p:blipFill>
        <p:spPr>
          <a:xfrm>
            <a:off x="1274818" y="2286670"/>
            <a:ext cx="1459217" cy="1459217"/>
          </a:xfrm>
          <a:prstGeom prst="ellipse">
            <a:avLst/>
          </a:prstGeom>
        </p:spPr>
      </p:pic>
    </p:spTree>
    <p:extLst>
      <p:ext uri="{BB962C8B-B14F-4D97-AF65-F5344CB8AC3E}">
        <p14:creationId xmlns:p14="http://schemas.microsoft.com/office/powerpoint/2010/main" val="291213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2986-0CCE-9BD0-1F11-B49EAAEB0516}"/>
            </a:ext>
          </a:extLst>
        </p:cNvPr>
        <p:cNvGrpSpPr/>
        <p:nvPr/>
      </p:nvGrpSpPr>
      <p:grpSpPr>
        <a:xfrm>
          <a:off x="0" y="0"/>
          <a:ext cx="0" cy="0"/>
          <a:chOff x="0" y="0"/>
          <a:chExt cx="0" cy="0"/>
        </a:xfrm>
      </p:grpSpPr>
      <p:pic>
        <p:nvPicPr>
          <p:cNvPr id="9" name="Image 8" descr="Une image contenant dessin, dessin humoristique, capture d’écran, art&#10;&#10;Description générée automatiquement">
            <a:extLst>
              <a:ext uri="{FF2B5EF4-FFF2-40B4-BE49-F238E27FC236}">
                <a16:creationId xmlns:a16="http://schemas.microsoft.com/office/drawing/2014/main" id="{8A3A16EE-239A-3A3D-5406-242377C50396}"/>
              </a:ext>
            </a:extLst>
          </p:cNvPr>
          <p:cNvPicPr>
            <a:picLocks noChangeAspect="1"/>
          </p:cNvPicPr>
          <p:nvPr/>
        </p:nvPicPr>
        <p:blipFill>
          <a:blip r:embed="rId3"/>
          <a:stretch>
            <a:fillRect/>
          </a:stretch>
        </p:blipFill>
        <p:spPr>
          <a:xfrm>
            <a:off x="-223025" y="168573"/>
            <a:ext cx="13337629" cy="7075449"/>
          </a:xfrm>
          <a:prstGeom prst="rect">
            <a:avLst/>
          </a:prstGeom>
        </p:spPr>
      </p:pic>
      <p:pic>
        <p:nvPicPr>
          <p:cNvPr id="3" name="Image 2">
            <a:extLst>
              <a:ext uri="{FF2B5EF4-FFF2-40B4-BE49-F238E27FC236}">
                <a16:creationId xmlns:a16="http://schemas.microsoft.com/office/drawing/2014/main" id="{B9330BF7-BD60-55F6-8344-0ABDE168EB63}"/>
              </a:ext>
            </a:extLst>
          </p:cNvPr>
          <p:cNvPicPr>
            <a:picLocks noChangeAspect="1"/>
          </p:cNvPicPr>
          <p:nvPr/>
        </p:nvPicPr>
        <p:blipFill>
          <a:blip r:embed="rId4"/>
          <a:stretch>
            <a:fillRect/>
          </a:stretch>
        </p:blipFill>
        <p:spPr>
          <a:xfrm>
            <a:off x="293456" y="6423709"/>
            <a:ext cx="2226045" cy="265718"/>
          </a:xfrm>
          <a:prstGeom prst="rect">
            <a:avLst/>
          </a:prstGeom>
        </p:spPr>
      </p:pic>
      <p:sp>
        <p:nvSpPr>
          <p:cNvPr id="6" name="ZoneTexte 5">
            <a:extLst>
              <a:ext uri="{FF2B5EF4-FFF2-40B4-BE49-F238E27FC236}">
                <a16:creationId xmlns:a16="http://schemas.microsoft.com/office/drawing/2014/main" id="{FA42779C-A6FD-668E-1140-24E9C178175E}"/>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a:t>
            </a:fld>
            <a:endParaRPr lang="fr-FR" sz="1200" b="1" spc="-40">
              <a:solidFill>
                <a:srgbClr val="172385"/>
              </a:solidFill>
              <a:latin typeface="Isidora Black" pitchFamily="2" charset="77"/>
            </a:endParaRPr>
          </a:p>
        </p:txBody>
      </p:sp>
      <mc:AlternateContent xmlns:mc="http://schemas.openxmlformats.org/markup-compatibility/2006" xmlns:p14="http://schemas.microsoft.com/office/powerpoint/2010/main">
        <mc:Choice Requires="p14">
          <p:contentPart p14:bwMode="auto" r:id="rId5">
            <p14:nvContentPartPr>
              <p14:cNvPr id="11" name="Encre 10">
                <a:extLst>
                  <a:ext uri="{FF2B5EF4-FFF2-40B4-BE49-F238E27FC236}">
                    <a16:creationId xmlns:a16="http://schemas.microsoft.com/office/drawing/2014/main" id="{55EEE4CD-1E73-1661-7572-9045BD3461D4}"/>
                  </a:ext>
                </a:extLst>
              </p14:cNvPr>
              <p14:cNvContentPartPr/>
              <p14:nvPr/>
            </p14:nvContentPartPr>
            <p14:xfrm>
              <a:off x="2224346" y="2223214"/>
              <a:ext cx="455400" cy="439200"/>
            </p14:xfrm>
          </p:contentPart>
        </mc:Choice>
        <mc:Fallback xmlns="">
          <p:pic>
            <p:nvPicPr>
              <p:cNvPr id="11" name="Encre 10">
                <a:extLst>
                  <a:ext uri="{FF2B5EF4-FFF2-40B4-BE49-F238E27FC236}">
                    <a16:creationId xmlns:a16="http://schemas.microsoft.com/office/drawing/2014/main" id="{55EEE4CD-1E73-1661-7572-9045BD3461D4}"/>
                  </a:ext>
                </a:extLst>
              </p:cNvPr>
              <p:cNvPicPr/>
              <p:nvPr/>
            </p:nvPicPr>
            <p:blipFill>
              <a:blip r:embed="rId6"/>
              <a:stretch>
                <a:fillRect/>
              </a:stretch>
            </p:blipFill>
            <p:spPr>
              <a:xfrm>
                <a:off x="2161396" y="2160214"/>
                <a:ext cx="580941" cy="564840"/>
              </a:xfrm>
              <a:prstGeom prst="rect">
                <a:avLst/>
              </a:prstGeom>
            </p:spPr>
          </p:pic>
        </mc:Fallback>
      </mc:AlternateContent>
      <p:pic>
        <p:nvPicPr>
          <p:cNvPr id="10" name="Image 9">
            <a:extLst>
              <a:ext uri="{FF2B5EF4-FFF2-40B4-BE49-F238E27FC236}">
                <a16:creationId xmlns:a16="http://schemas.microsoft.com/office/drawing/2014/main" id="{AA9074CF-41BE-4580-0111-6C7E75559DDC}"/>
              </a:ext>
            </a:extLst>
          </p:cNvPr>
          <p:cNvPicPr>
            <a:picLocks noChangeAspect="1"/>
          </p:cNvPicPr>
          <p:nvPr/>
        </p:nvPicPr>
        <p:blipFill>
          <a:blip r:embed="rId7"/>
          <a:stretch>
            <a:fillRect/>
          </a:stretch>
        </p:blipFill>
        <p:spPr>
          <a:xfrm rot="2901789">
            <a:off x="2681801" y="94150"/>
            <a:ext cx="6751485" cy="7402083"/>
          </a:xfrm>
          <a:prstGeom prst="rect">
            <a:avLst/>
          </a:prstGeom>
        </p:spPr>
      </p:pic>
      <p:sp>
        <p:nvSpPr>
          <p:cNvPr id="25" name="Espace réservé du contenu 2">
            <a:extLst>
              <a:ext uri="{FF2B5EF4-FFF2-40B4-BE49-F238E27FC236}">
                <a16:creationId xmlns:a16="http://schemas.microsoft.com/office/drawing/2014/main" id="{49C34C99-5874-77C3-B245-3E7B737BA14C}"/>
              </a:ext>
            </a:extLst>
          </p:cNvPr>
          <p:cNvSpPr txBox="1">
            <a:spLocks/>
          </p:cNvSpPr>
          <p:nvPr/>
        </p:nvSpPr>
        <p:spPr>
          <a:xfrm>
            <a:off x="2997951" y="2506662"/>
            <a:ext cx="6562737" cy="4351338"/>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buNone/>
              <a:tabLst>
                <a:tab pos="1465263" algn="l"/>
              </a:tabLst>
            </a:pPr>
            <a:r>
              <a:rPr lang="en-GB" sz="2400" b="1" dirty="0">
                <a:solidFill>
                  <a:schemeClr val="bg1"/>
                </a:solidFill>
                <a:latin typeface="Isidora Bold" pitchFamily="2" charset="77"/>
              </a:rPr>
              <a:t>Introduction</a:t>
            </a:r>
            <a:r>
              <a:rPr lang="en-GB" sz="2400" dirty="0">
                <a:solidFill>
                  <a:schemeClr val="bg1"/>
                </a:solidFill>
                <a:latin typeface="Isidora" pitchFamily="2" charset="77"/>
              </a:rPr>
              <a:t>……………............................................... 3</a:t>
            </a:r>
          </a:p>
          <a:p>
            <a:pPr marL="0" indent="0">
              <a:lnSpc>
                <a:spcPct val="100000"/>
              </a:lnSpc>
              <a:buNone/>
            </a:pPr>
            <a:r>
              <a:rPr lang="en-GB" sz="2400" b="1" dirty="0">
                <a:solidFill>
                  <a:schemeClr val="bg1"/>
                </a:solidFill>
                <a:latin typeface="Isidora Bold" pitchFamily="2" charset="77"/>
              </a:rPr>
              <a:t>Une </a:t>
            </a:r>
            <a:r>
              <a:rPr lang="en-GB" sz="2400" b="1" dirty="0" err="1">
                <a:solidFill>
                  <a:schemeClr val="bg1"/>
                </a:solidFill>
                <a:latin typeface="Isidora Bold" pitchFamily="2" charset="77"/>
              </a:rPr>
              <a:t>gouvernance</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responsable</a:t>
            </a:r>
            <a:r>
              <a:rPr lang="en-GB" sz="2400" dirty="0">
                <a:solidFill>
                  <a:schemeClr val="bg1"/>
                </a:solidFill>
                <a:latin typeface="Isidora" pitchFamily="2" charset="77"/>
              </a:rPr>
              <a:t>.................. 21</a:t>
            </a:r>
          </a:p>
          <a:p>
            <a:pPr marL="0" indent="0">
              <a:lnSpc>
                <a:spcPct val="100000"/>
              </a:lnSpc>
              <a:buNone/>
            </a:pPr>
            <a:r>
              <a:rPr lang="en-GB" sz="2400" b="1" dirty="0">
                <a:solidFill>
                  <a:schemeClr val="bg1"/>
                </a:solidFill>
                <a:latin typeface="Isidora Bold" pitchFamily="2" charset="77"/>
              </a:rPr>
              <a:t>Prendre </a:t>
            </a:r>
            <a:r>
              <a:rPr lang="en-GB" sz="2400" b="1" dirty="0" err="1">
                <a:solidFill>
                  <a:schemeClr val="bg1"/>
                </a:solidFill>
                <a:latin typeface="Isidora Bold" pitchFamily="2" charset="77"/>
              </a:rPr>
              <a:t>soin</a:t>
            </a:r>
            <a:r>
              <a:rPr lang="en-GB" sz="2400" b="1" dirty="0">
                <a:solidFill>
                  <a:schemeClr val="bg1"/>
                </a:solidFill>
                <a:latin typeface="Isidora Bold" pitchFamily="2" charset="77"/>
              </a:rPr>
              <a:t> de </a:t>
            </a:r>
            <a:r>
              <a:rPr lang="en-GB" sz="2400" b="1" dirty="0" err="1">
                <a:solidFill>
                  <a:schemeClr val="bg1"/>
                </a:solidFill>
                <a:latin typeface="Isidora Bold" pitchFamily="2" charset="77"/>
              </a:rPr>
              <a:t>nos</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collaborateurs</a:t>
            </a:r>
            <a:r>
              <a:rPr lang="en-GB" sz="2400" dirty="0">
                <a:solidFill>
                  <a:schemeClr val="bg1"/>
                </a:solidFill>
                <a:latin typeface="Isidora" pitchFamily="2" charset="77"/>
              </a:rPr>
              <a:t>.......  27</a:t>
            </a:r>
          </a:p>
          <a:p>
            <a:pPr marL="0" indent="0">
              <a:lnSpc>
                <a:spcPct val="100000"/>
              </a:lnSpc>
              <a:buNone/>
            </a:pPr>
            <a:r>
              <a:rPr lang="en-GB" sz="2400" b="1" dirty="0" err="1">
                <a:solidFill>
                  <a:schemeClr val="bg1"/>
                </a:solidFill>
                <a:latin typeface="Isidora Bold" pitchFamily="2" charset="77"/>
              </a:rPr>
              <a:t>S’engager</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auprès</a:t>
            </a:r>
            <a:r>
              <a:rPr lang="en-GB" sz="2400" b="1" dirty="0">
                <a:solidFill>
                  <a:schemeClr val="bg1"/>
                </a:solidFill>
                <a:latin typeface="Isidora Bold" pitchFamily="2" charset="77"/>
              </a:rPr>
              <a:t> de la </a:t>
            </a:r>
            <a:r>
              <a:rPr lang="en-GB" sz="2400" b="1" dirty="0" err="1">
                <a:solidFill>
                  <a:schemeClr val="bg1"/>
                </a:solidFill>
                <a:latin typeface="Isidora Bold" pitchFamily="2" charset="77"/>
              </a:rPr>
              <a:t>collectivité</a:t>
            </a:r>
            <a:r>
              <a:rPr lang="en-GB" sz="2400" dirty="0">
                <a:solidFill>
                  <a:schemeClr val="bg1"/>
                </a:solidFill>
                <a:latin typeface="Isidora" pitchFamily="2" charset="77"/>
              </a:rPr>
              <a:t>........  35</a:t>
            </a:r>
          </a:p>
          <a:p>
            <a:pPr marL="0" indent="0">
              <a:lnSpc>
                <a:spcPct val="100000"/>
              </a:lnSpc>
              <a:buNone/>
            </a:pPr>
            <a:r>
              <a:rPr lang="en-GB" sz="2400" b="1" dirty="0" err="1">
                <a:solidFill>
                  <a:schemeClr val="bg1"/>
                </a:solidFill>
                <a:latin typeface="Isidora Bold" pitchFamily="2" charset="77"/>
              </a:rPr>
              <a:t>Protéger</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l’environnement</a:t>
            </a:r>
            <a:r>
              <a:rPr lang="en-GB" sz="2400" dirty="0">
                <a:solidFill>
                  <a:schemeClr val="bg1"/>
                </a:solidFill>
                <a:latin typeface="Isidora" pitchFamily="2" charset="77"/>
              </a:rPr>
              <a:t>...........................  40</a:t>
            </a:r>
          </a:p>
          <a:p>
            <a:pPr marL="0" indent="0">
              <a:lnSpc>
                <a:spcPct val="100000"/>
              </a:lnSpc>
              <a:buNone/>
            </a:pPr>
            <a:r>
              <a:rPr lang="en-GB" sz="2400" b="1" dirty="0" err="1">
                <a:solidFill>
                  <a:schemeClr val="bg1"/>
                </a:solidFill>
                <a:latin typeface="Isidora Bold" pitchFamily="2" charset="77"/>
              </a:rPr>
              <a:t>Être</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une</a:t>
            </a:r>
            <a:r>
              <a:rPr lang="en-GB" sz="2400" b="1" dirty="0">
                <a:solidFill>
                  <a:schemeClr val="bg1"/>
                </a:solidFill>
                <a:latin typeface="Isidora Bold" pitchFamily="2" charset="77"/>
              </a:rPr>
              <a:t> </a:t>
            </a:r>
            <a:r>
              <a:rPr lang="en-GB" sz="2400" b="1" dirty="0" err="1">
                <a:solidFill>
                  <a:schemeClr val="bg1"/>
                </a:solidFill>
                <a:latin typeface="Isidora Bold" pitchFamily="2" charset="77"/>
              </a:rPr>
              <a:t>référence</a:t>
            </a:r>
            <a:r>
              <a:rPr lang="en-GB" sz="2400" b="1" dirty="0">
                <a:solidFill>
                  <a:schemeClr val="bg1"/>
                </a:solidFill>
                <a:latin typeface="Isidora Bold" pitchFamily="2" charset="77"/>
              </a:rPr>
              <a:t> pour </a:t>
            </a:r>
            <a:r>
              <a:rPr lang="en-GB" sz="2400" b="1" dirty="0" err="1">
                <a:solidFill>
                  <a:schemeClr val="bg1"/>
                </a:solidFill>
                <a:latin typeface="Isidora Bold" pitchFamily="2" charset="77"/>
              </a:rPr>
              <a:t>nos</a:t>
            </a:r>
            <a:r>
              <a:rPr lang="en-GB" sz="2400" b="1" dirty="0">
                <a:solidFill>
                  <a:schemeClr val="bg1"/>
                </a:solidFill>
                <a:latin typeface="Isidora Bold" pitchFamily="2" charset="77"/>
              </a:rPr>
              <a:t> clients</a:t>
            </a:r>
            <a:r>
              <a:rPr lang="en-GB" sz="2400" dirty="0">
                <a:solidFill>
                  <a:schemeClr val="bg1"/>
                </a:solidFill>
                <a:latin typeface="Isidora" pitchFamily="2" charset="77"/>
              </a:rPr>
              <a:t>........ 47</a:t>
            </a:r>
          </a:p>
        </p:txBody>
      </p:sp>
      <p:sp>
        <p:nvSpPr>
          <p:cNvPr id="7" name="ZoneTexte 3">
            <a:extLst>
              <a:ext uri="{FF2B5EF4-FFF2-40B4-BE49-F238E27FC236}">
                <a16:creationId xmlns:a16="http://schemas.microsoft.com/office/drawing/2014/main" id="{19DDEDC5-E777-FD94-BBC8-34810DF4D364}"/>
              </a:ext>
            </a:extLst>
          </p:cNvPr>
          <p:cNvSpPr txBox="1"/>
          <p:nvPr/>
        </p:nvSpPr>
        <p:spPr>
          <a:xfrm>
            <a:off x="5264308" y="1641696"/>
            <a:ext cx="1894138" cy="64755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4400" b="1">
                <a:solidFill>
                  <a:schemeClr val="bg1"/>
                </a:solidFill>
                <a:latin typeface="Mr Dodo Medium" pitchFamily="2" charset="77"/>
                <a:ea typeface="Mr Dodo Medium" pitchFamily="2" charset="77"/>
              </a:rPr>
              <a:t>MENU</a:t>
            </a:r>
          </a:p>
        </p:txBody>
      </p:sp>
    </p:spTree>
    <p:extLst>
      <p:ext uri="{BB962C8B-B14F-4D97-AF65-F5344CB8AC3E}">
        <p14:creationId xmlns:p14="http://schemas.microsoft.com/office/powerpoint/2010/main" val="4053234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2347-D487-122F-B0E2-799AEC2636AC}"/>
            </a:ext>
          </a:extLst>
        </p:cNvPr>
        <p:cNvGrpSpPr/>
        <p:nvPr/>
      </p:nvGrpSpPr>
      <p:grpSpPr>
        <a:xfrm>
          <a:off x="0" y="0"/>
          <a:ext cx="0" cy="0"/>
          <a:chOff x="0" y="0"/>
          <a:chExt cx="0" cy="0"/>
        </a:xfrm>
      </p:grpSpPr>
      <p:pic>
        <p:nvPicPr>
          <p:cNvPr id="28" name="Image 27" descr="Une image contenant jaune, créativité, astronomie&#10;&#10;Description générée automatiquement">
            <a:extLst>
              <a:ext uri="{FF2B5EF4-FFF2-40B4-BE49-F238E27FC236}">
                <a16:creationId xmlns:a16="http://schemas.microsoft.com/office/drawing/2014/main" id="{9D7CCAE5-D981-BB00-06B5-A31CEA227103}"/>
              </a:ext>
            </a:extLst>
          </p:cNvPr>
          <p:cNvPicPr>
            <a:picLocks noChangeAspect="1"/>
          </p:cNvPicPr>
          <p:nvPr/>
        </p:nvPicPr>
        <p:blipFill>
          <a:blip r:embed="rId2"/>
          <a:stretch>
            <a:fillRect/>
          </a:stretch>
        </p:blipFill>
        <p:spPr>
          <a:xfrm rot="5816935">
            <a:off x="5906316" y="2972259"/>
            <a:ext cx="6382933" cy="5638808"/>
          </a:xfrm>
          <a:prstGeom prst="rect">
            <a:avLst/>
          </a:prstGeom>
        </p:spPr>
      </p:pic>
      <p:sp>
        <p:nvSpPr>
          <p:cNvPr id="29" name="Our recent wins &amp; why did they chose us?">
            <a:extLst>
              <a:ext uri="{FF2B5EF4-FFF2-40B4-BE49-F238E27FC236}">
                <a16:creationId xmlns:a16="http://schemas.microsoft.com/office/drawing/2014/main" id="{974B3EE5-F522-E843-1959-26A8E43D2B26}"/>
              </a:ext>
            </a:extLst>
          </p:cNvPr>
          <p:cNvSpPr txBox="1"/>
          <p:nvPr/>
        </p:nvSpPr>
        <p:spPr>
          <a:xfrm>
            <a:off x="7321805" y="3771521"/>
            <a:ext cx="3387056"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NOS OBJECTIFS POUR 2024 </a:t>
            </a:r>
            <a:endParaRPr kumimoji="0" lang="en-GB" sz="3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31" name="Espace réservé du contenu 2">
            <a:extLst>
              <a:ext uri="{FF2B5EF4-FFF2-40B4-BE49-F238E27FC236}">
                <a16:creationId xmlns:a16="http://schemas.microsoft.com/office/drawing/2014/main" id="{0CF4081A-F6D8-56AA-FA8D-A620AE0B505D}"/>
              </a:ext>
            </a:extLst>
          </p:cNvPr>
          <p:cNvSpPr>
            <a:spLocks noGrp="1"/>
          </p:cNvSpPr>
          <p:nvPr/>
        </p:nvSpPr>
        <p:spPr>
          <a:xfrm>
            <a:off x="6998843" y="5157606"/>
            <a:ext cx="3832117" cy="1608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1400">
                <a:solidFill>
                  <a:schemeClr val="bg1"/>
                </a:solidFill>
                <a:latin typeface="Isidora" pitchFamily="2" charset="77"/>
              </a:rPr>
              <a:t>Créer notre comité de mission</a:t>
            </a:r>
          </a:p>
          <a:p>
            <a:pPr algn="ctr">
              <a:lnSpc>
                <a:spcPct val="100000"/>
              </a:lnSpc>
            </a:pPr>
            <a:r>
              <a:rPr lang="fr-FR" sz="1400">
                <a:solidFill>
                  <a:schemeClr val="bg1"/>
                </a:solidFill>
                <a:latin typeface="Isidora" pitchFamily="2" charset="77"/>
              </a:rPr>
              <a:t>Ouvrir  l’actionnariat à un plus grand nombre de collaborateurs </a:t>
            </a:r>
          </a:p>
          <a:p>
            <a:pPr algn="ctr">
              <a:lnSpc>
                <a:spcPct val="100000"/>
              </a:lnSpc>
            </a:pPr>
            <a:endParaRPr lang="fr-FR" sz="1400">
              <a:solidFill>
                <a:schemeClr val="bg1"/>
              </a:solidFill>
              <a:effectLst/>
              <a:latin typeface="Isidora" pitchFamily="2" charset="77"/>
            </a:endParaRPr>
          </a:p>
          <a:p>
            <a:pPr algn="ctr">
              <a:lnSpc>
                <a:spcPct val="100000"/>
              </a:lnSpc>
            </a:pPr>
            <a:endParaRPr lang="fr-FR" sz="1400" b="1">
              <a:solidFill>
                <a:schemeClr val="bg1"/>
              </a:solidFill>
              <a:effectLst/>
              <a:latin typeface="Isidora Bold" pitchFamily="2" charset="77"/>
            </a:endParaRPr>
          </a:p>
          <a:p>
            <a:pPr marL="0" indent="0" algn="ctr">
              <a:lnSpc>
                <a:spcPct val="100000"/>
              </a:lnSpc>
              <a:buNone/>
            </a:pPr>
            <a:endParaRPr lang="fr-FR" sz="1400">
              <a:solidFill>
                <a:schemeClr val="bg1"/>
              </a:solidFill>
              <a:effectLst/>
              <a:latin typeface="Isidora" pitchFamily="2" charset="77"/>
            </a:endParaRPr>
          </a:p>
          <a:p>
            <a:pPr marL="0" indent="0" algn="ctr">
              <a:lnSpc>
                <a:spcPct val="100000"/>
              </a:lnSpc>
              <a:buNone/>
            </a:pPr>
            <a:endParaRPr lang="fr-FR" sz="1400">
              <a:solidFill>
                <a:schemeClr val="bg1"/>
              </a:solidFill>
              <a:latin typeface="Isidora" pitchFamily="2" charset="77"/>
            </a:endParaRPr>
          </a:p>
          <a:p>
            <a:pPr marL="0" indent="0" algn="ctr">
              <a:lnSpc>
                <a:spcPct val="100000"/>
              </a:lnSpc>
              <a:buNone/>
            </a:pPr>
            <a:endParaRPr lang="fr-FR" sz="1400">
              <a:solidFill>
                <a:schemeClr val="bg1"/>
              </a:solidFill>
              <a:latin typeface="Isidora" pitchFamily="2" charset="77"/>
            </a:endParaRPr>
          </a:p>
        </p:txBody>
      </p:sp>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5E9A42E1-B8C0-B3A6-250D-ACE08525B37A}"/>
              </a:ext>
            </a:extLst>
          </p:cNvPr>
          <p:cNvPicPr>
            <a:picLocks noChangeAspect="1"/>
          </p:cNvPicPr>
          <p:nvPr/>
        </p:nvPicPr>
        <p:blipFill>
          <a:blip r:embed="rId3">
            <a:alphaModFix amt="90000"/>
          </a:blip>
          <a:stretch>
            <a:fillRect/>
          </a:stretch>
        </p:blipFill>
        <p:spPr>
          <a:xfrm>
            <a:off x="-6980274" y="-3482614"/>
            <a:ext cx="4585349" cy="5374828"/>
          </a:xfrm>
          <a:prstGeom prst="rect">
            <a:avLst/>
          </a:prstGeom>
        </p:spPr>
      </p:pic>
      <p:sp>
        <p:nvSpPr>
          <p:cNvPr id="6" name="ZoneTexte 5">
            <a:extLst>
              <a:ext uri="{FF2B5EF4-FFF2-40B4-BE49-F238E27FC236}">
                <a16:creationId xmlns:a16="http://schemas.microsoft.com/office/drawing/2014/main" id="{63E5D9A0-753B-4D14-2EFE-25548D7A2873}"/>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C6188B83-8C93-934C-3D06-949E575288A0}"/>
              </a:ext>
            </a:extLst>
          </p:cNvPr>
          <p:cNvPicPr>
            <a:picLocks noChangeAspect="1"/>
          </p:cNvPicPr>
          <p:nvPr/>
        </p:nvPicPr>
        <p:blipFill>
          <a:blip r:embed="rId4"/>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36E4516C-16FB-6D2A-4134-C89F098684CE}"/>
              </a:ext>
            </a:extLst>
          </p:cNvPr>
          <p:cNvSpPr txBox="1"/>
          <p:nvPr/>
        </p:nvSpPr>
        <p:spPr>
          <a:xfrm>
            <a:off x="2412773" y="378067"/>
            <a:ext cx="4361726" cy="1426353"/>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400" kern="0">
                <a:solidFill>
                  <a:srgbClr val="EEA41B"/>
                </a:solidFill>
                <a:latin typeface="Mr Dodo Medium" pitchFamily="2" charset="77"/>
                <a:ea typeface="Mr Dodo Medium" pitchFamily="2" charset="77"/>
                <a:sym typeface="Gotham"/>
              </a:rPr>
              <a:t>ENGAGEMENT &amp;</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TRANSPAREN</a:t>
            </a:r>
            <a:r>
              <a:rPr lang="en-GB" sz="4400" kern="0">
                <a:solidFill>
                  <a:srgbClr val="EEA41B"/>
                </a:solidFill>
                <a:latin typeface="Mr Dodo Medium" pitchFamily="2" charset="77"/>
                <a:ea typeface="Mr Dodo Medium" pitchFamily="2" charset="77"/>
                <a:sym typeface="Gotham"/>
              </a:rPr>
              <a:t>CE</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8" name="Our recent wins &amp; why did they chose us?">
            <a:extLst>
              <a:ext uri="{FF2B5EF4-FFF2-40B4-BE49-F238E27FC236}">
                <a16:creationId xmlns:a16="http://schemas.microsoft.com/office/drawing/2014/main" id="{E4FF74CA-9F42-508D-F57A-18B6309A601F}"/>
              </a:ext>
            </a:extLst>
          </p:cNvPr>
          <p:cNvSpPr txBox="1"/>
          <p:nvPr/>
        </p:nvSpPr>
        <p:spPr>
          <a:xfrm>
            <a:off x="1099484" y="2332825"/>
            <a:ext cx="4059396"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E6A0C0"/>
                </a:solidFill>
                <a:latin typeface="Mr Dodo Medium" pitchFamily="2" charset="77"/>
                <a:ea typeface="Mr Dodo Medium" pitchFamily="2" charset="77"/>
                <a:sym typeface="Gotham"/>
              </a:rPr>
              <a:t>NOS RÉALISATIONS EN 2022/23</a:t>
            </a:r>
            <a:endParaRPr kumimoji="0" lang="en-GB" sz="24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F48A0727-30EB-77EF-7D87-C3BCBD0C253F}"/>
              </a:ext>
            </a:extLst>
          </p:cNvPr>
          <p:cNvSpPr>
            <a:spLocks noGrp="1"/>
          </p:cNvSpPr>
          <p:nvPr/>
        </p:nvSpPr>
        <p:spPr>
          <a:xfrm>
            <a:off x="909348" y="2972430"/>
            <a:ext cx="5003623"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Afin de former nos collaborateurs aux pratiques éthiques et d’anti-corruption, nous avons réalisé un E-Learning éthique.</a:t>
            </a:r>
            <a:endParaRPr lang="fr-FR" sz="1400">
              <a:solidFill>
                <a:srgbClr val="0F0FA3"/>
              </a:solidFill>
              <a:latin typeface="Isidora" pitchFamily="2" charset="77"/>
              <a:ea typeface="+mn-lt"/>
              <a:cs typeface="+mn-lt"/>
            </a:endParaRPr>
          </a:p>
          <a:p>
            <a:pPr marL="0" indent="0">
              <a:lnSpc>
                <a:spcPct val="100000"/>
              </a:lnSpc>
              <a:buNone/>
            </a:pPr>
            <a:r>
              <a:rPr lang="fr-FR" sz="1400" b="0" i="0">
                <a:solidFill>
                  <a:srgbClr val="0F0FA3"/>
                </a:solidFill>
                <a:effectLst/>
                <a:latin typeface="Isidora" pitchFamily="2" charset="77"/>
              </a:rPr>
              <a:t>Tous les directeurs d’agence ont signé une déclaration d’intérêt. </a:t>
            </a:r>
            <a:endParaRPr lang="fr-FR" sz="1400">
              <a:solidFill>
                <a:srgbClr val="0F0FA3"/>
              </a:solidFill>
              <a:latin typeface="Isidora" pitchFamily="2" charset="77"/>
            </a:endParaRPr>
          </a:p>
          <a:p>
            <a:pPr marL="0" indent="0">
              <a:lnSpc>
                <a:spcPct val="100000"/>
              </a:lnSpc>
              <a:buNone/>
            </a:pPr>
            <a:r>
              <a:rPr lang="fr-FR" sz="1400" b="0" i="0">
                <a:solidFill>
                  <a:srgbClr val="0F0FA3"/>
                </a:solidFill>
                <a:effectLst/>
                <a:latin typeface="Isidora" pitchFamily="2" charset="77"/>
              </a:rPr>
              <a:t>Team Créatif a ouvert son capital à certains collaborateurs de l’agence. </a:t>
            </a:r>
            <a:endParaRPr lang="fr-FR" sz="1400">
              <a:solidFill>
                <a:srgbClr val="0F0FA3"/>
              </a:solidFill>
              <a:latin typeface="Isidora" pitchFamily="2" charset="77"/>
            </a:endParaRPr>
          </a:p>
          <a:p>
            <a:pPr marL="0" indent="0">
              <a:lnSpc>
                <a:spcPct val="100000"/>
              </a:lnSpc>
              <a:buNone/>
            </a:pPr>
            <a:r>
              <a:rPr lang="fr-FR" sz="1400" b="0" i="0">
                <a:solidFill>
                  <a:srgbClr val="0F0FA3"/>
                </a:solidFill>
                <a:effectLst/>
                <a:latin typeface="Isidora" pitchFamily="2" charset="77"/>
              </a:rPr>
              <a:t>Les fiches de postes des managers comprennent maintenant des objectifs environnementaux et sociaux.</a:t>
            </a:r>
          </a:p>
          <a:p>
            <a:pPr marL="0" indent="0">
              <a:lnSpc>
                <a:spcPct val="100000"/>
              </a:lnSpc>
              <a:buNone/>
            </a:pPr>
            <a:r>
              <a:rPr lang="fr-FR" sz="1400" b="0" i="0">
                <a:solidFill>
                  <a:srgbClr val="0F0FA3"/>
                </a:solidFill>
                <a:effectLst/>
                <a:latin typeface="Isidora" pitchFamily="2" charset="77"/>
              </a:rPr>
              <a:t>Tous les deux mois, nous réunissons notre comité RSE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afin de partager nos objectifs et enjeux sociaux et environnementaux.</a:t>
            </a:r>
            <a:endParaRPr lang="en-GB" sz="2000">
              <a:solidFill>
                <a:srgbClr val="0F0FA3"/>
              </a:solidFill>
              <a:latin typeface="Isidora" pitchFamily="2" charset="77"/>
              <a:ea typeface="+mn-lt"/>
              <a:cs typeface="+mn-lt"/>
            </a:endParaRPr>
          </a:p>
        </p:txBody>
      </p:sp>
      <p:pic>
        <p:nvPicPr>
          <p:cNvPr id="13" name="Image 12" descr="Une image contenant invertébré, échinoderme, Invertébrés marins, étoile de mer&#10;&#10;Description générée automatiquement">
            <a:extLst>
              <a:ext uri="{FF2B5EF4-FFF2-40B4-BE49-F238E27FC236}">
                <a16:creationId xmlns:a16="http://schemas.microsoft.com/office/drawing/2014/main" id="{B9F64169-00C6-DFED-2282-F8E68B4B5E77}"/>
              </a:ext>
            </a:extLst>
          </p:cNvPr>
          <p:cNvPicPr>
            <a:picLocks noChangeAspect="1"/>
          </p:cNvPicPr>
          <p:nvPr/>
        </p:nvPicPr>
        <p:blipFill>
          <a:blip r:embed="rId3">
            <a:alphaModFix/>
          </a:blip>
          <a:stretch>
            <a:fillRect/>
          </a:stretch>
        </p:blipFill>
        <p:spPr>
          <a:xfrm>
            <a:off x="425886" y="2995143"/>
            <a:ext cx="361324" cy="423535"/>
          </a:xfrm>
          <a:prstGeom prst="rect">
            <a:avLst/>
          </a:prstGeom>
        </p:spPr>
      </p:pic>
      <p:pic>
        <p:nvPicPr>
          <p:cNvPr id="15" name="Image 14" descr="Une image contenant invertébré, échinoderme, Invertébrés marins, étoile de mer&#10;&#10;Description générée automatiquement">
            <a:extLst>
              <a:ext uri="{FF2B5EF4-FFF2-40B4-BE49-F238E27FC236}">
                <a16:creationId xmlns:a16="http://schemas.microsoft.com/office/drawing/2014/main" id="{2D830326-E7A1-13A0-83DF-C87C95F41DAE}"/>
              </a:ext>
            </a:extLst>
          </p:cNvPr>
          <p:cNvPicPr>
            <a:picLocks noChangeAspect="1"/>
          </p:cNvPicPr>
          <p:nvPr/>
        </p:nvPicPr>
        <p:blipFill>
          <a:blip r:embed="rId3">
            <a:alphaModFix/>
          </a:blip>
          <a:stretch>
            <a:fillRect/>
          </a:stretch>
        </p:blipFill>
        <p:spPr>
          <a:xfrm>
            <a:off x="420740" y="4274534"/>
            <a:ext cx="361324" cy="423535"/>
          </a:xfrm>
          <a:prstGeom prst="rect">
            <a:avLst/>
          </a:prstGeom>
        </p:spPr>
      </p:pic>
      <p:pic>
        <p:nvPicPr>
          <p:cNvPr id="19" name="Image 18" descr="Une image contenant invertébré, échinoderme, Invertébrés marins, étoile de mer&#10;&#10;Description générée automatiquement">
            <a:extLst>
              <a:ext uri="{FF2B5EF4-FFF2-40B4-BE49-F238E27FC236}">
                <a16:creationId xmlns:a16="http://schemas.microsoft.com/office/drawing/2014/main" id="{0FFF576B-B72B-BE7C-8BD2-055CD74BA1F5}"/>
              </a:ext>
            </a:extLst>
          </p:cNvPr>
          <p:cNvPicPr>
            <a:picLocks noChangeAspect="1"/>
          </p:cNvPicPr>
          <p:nvPr/>
        </p:nvPicPr>
        <p:blipFill>
          <a:blip r:embed="rId3">
            <a:alphaModFix/>
          </a:blip>
          <a:stretch>
            <a:fillRect/>
          </a:stretch>
        </p:blipFill>
        <p:spPr>
          <a:xfrm>
            <a:off x="420740" y="4821331"/>
            <a:ext cx="361324" cy="423535"/>
          </a:xfrm>
          <a:prstGeom prst="rect">
            <a:avLst/>
          </a:prstGeom>
        </p:spPr>
      </p:pic>
      <p:pic>
        <p:nvPicPr>
          <p:cNvPr id="32" name="Image 31" descr="Une image contenant dessin, Graphique, art, conception&#10;&#10;Description générée automatiquement">
            <a:extLst>
              <a:ext uri="{FF2B5EF4-FFF2-40B4-BE49-F238E27FC236}">
                <a16:creationId xmlns:a16="http://schemas.microsoft.com/office/drawing/2014/main" id="{4AF89816-FA43-4CA2-4785-A2F227204587}"/>
              </a:ext>
            </a:extLst>
          </p:cNvPr>
          <p:cNvPicPr>
            <a:picLocks noChangeAspect="1"/>
          </p:cNvPicPr>
          <p:nvPr/>
        </p:nvPicPr>
        <p:blipFill>
          <a:blip r:embed="rId5"/>
          <a:stretch>
            <a:fillRect/>
          </a:stretch>
        </p:blipFill>
        <p:spPr>
          <a:xfrm>
            <a:off x="391544" y="507168"/>
            <a:ext cx="1835095" cy="1119207"/>
          </a:xfrm>
          <a:prstGeom prst="rect">
            <a:avLst/>
          </a:prstGeom>
        </p:spPr>
      </p:pic>
      <p:sp>
        <p:nvSpPr>
          <p:cNvPr id="2" name="ZoneTexte 1">
            <a:extLst>
              <a:ext uri="{FF2B5EF4-FFF2-40B4-BE49-F238E27FC236}">
                <a16:creationId xmlns:a16="http://schemas.microsoft.com/office/drawing/2014/main" id="{BB2229B0-213C-9F4C-848E-FA2C60109FED}"/>
              </a:ext>
            </a:extLst>
          </p:cNvPr>
          <p:cNvSpPr txBox="1"/>
          <p:nvPr/>
        </p:nvSpPr>
        <p:spPr>
          <a:xfrm>
            <a:off x="6595970" y="712431"/>
            <a:ext cx="5204486" cy="954107"/>
          </a:xfrm>
          <a:prstGeom prst="rect">
            <a:avLst/>
          </a:prstGeom>
          <a:noFill/>
        </p:spPr>
        <p:txBody>
          <a:bodyPr wrap="square" rtlCol="0">
            <a:spAutoFit/>
          </a:bodyPr>
          <a:lstStyle/>
          <a:p>
            <a:r>
              <a:rPr lang="fr-FR" sz="1400">
                <a:solidFill>
                  <a:srgbClr val="0F0FA3"/>
                </a:solidFill>
                <a:latin typeface="Isidora" pitchFamily="2" charset="77"/>
              </a:rPr>
              <a:t>Nous sommes convaincus que chacun de nos collaborateurs doit avoir accès de manière transparente et récurrente aux informations lui permettant de s’impliquer pleinement dans la vie et les objectifs du groupe</a:t>
            </a:r>
          </a:p>
        </p:txBody>
      </p:sp>
      <p:pic>
        <p:nvPicPr>
          <p:cNvPr id="17" name="Image 16">
            <a:extLst>
              <a:ext uri="{FF2B5EF4-FFF2-40B4-BE49-F238E27FC236}">
                <a16:creationId xmlns:a16="http://schemas.microsoft.com/office/drawing/2014/main" id="{2F44DF89-503E-CD42-A313-39ED2D5866CA}"/>
              </a:ext>
            </a:extLst>
          </p:cNvPr>
          <p:cNvPicPr>
            <a:picLocks noChangeAspect="1"/>
          </p:cNvPicPr>
          <p:nvPr/>
        </p:nvPicPr>
        <p:blipFill>
          <a:blip r:embed="rId6"/>
          <a:stretch>
            <a:fillRect/>
          </a:stretch>
        </p:blipFill>
        <p:spPr>
          <a:xfrm>
            <a:off x="11314172" y="1892214"/>
            <a:ext cx="877828" cy="877828"/>
          </a:xfrm>
          <a:prstGeom prst="rect">
            <a:avLst/>
          </a:prstGeom>
        </p:spPr>
      </p:pic>
      <p:pic>
        <p:nvPicPr>
          <p:cNvPr id="4" name="Image 3" descr="Une image contenant texte, oiseau, logo, Police&#10;&#10;Description générée automatiquement">
            <a:extLst>
              <a:ext uri="{FF2B5EF4-FFF2-40B4-BE49-F238E27FC236}">
                <a16:creationId xmlns:a16="http://schemas.microsoft.com/office/drawing/2014/main" id="{EF8D1896-FC50-A03E-BA44-E2F9A1CEFECC}"/>
              </a:ext>
            </a:extLst>
          </p:cNvPr>
          <p:cNvPicPr>
            <a:picLocks noChangeAspect="1"/>
          </p:cNvPicPr>
          <p:nvPr/>
        </p:nvPicPr>
        <p:blipFill>
          <a:blip r:embed="rId7"/>
          <a:stretch>
            <a:fillRect/>
          </a:stretch>
        </p:blipFill>
        <p:spPr>
          <a:xfrm>
            <a:off x="11337922" y="1892214"/>
            <a:ext cx="877828" cy="877828"/>
          </a:xfrm>
          <a:prstGeom prst="rect">
            <a:avLst/>
          </a:prstGeom>
        </p:spPr>
      </p:pic>
      <p:pic>
        <p:nvPicPr>
          <p:cNvPr id="3" name="Image 2" descr="Une image contenant invertébré, échinoderme, Invertébrés marins, étoile de mer&#10;&#10;Description générée automatiquement">
            <a:extLst>
              <a:ext uri="{FF2B5EF4-FFF2-40B4-BE49-F238E27FC236}">
                <a16:creationId xmlns:a16="http://schemas.microsoft.com/office/drawing/2014/main" id="{9F314564-0392-CC84-C981-3328CDA5F277}"/>
              </a:ext>
            </a:extLst>
          </p:cNvPr>
          <p:cNvPicPr>
            <a:picLocks noChangeAspect="1"/>
          </p:cNvPicPr>
          <p:nvPr/>
        </p:nvPicPr>
        <p:blipFill>
          <a:blip r:embed="rId3">
            <a:alphaModFix/>
          </a:blip>
          <a:stretch>
            <a:fillRect/>
          </a:stretch>
        </p:blipFill>
        <p:spPr>
          <a:xfrm>
            <a:off x="420740" y="3701417"/>
            <a:ext cx="361324" cy="423535"/>
          </a:xfrm>
          <a:prstGeom prst="rect">
            <a:avLst/>
          </a:prstGeom>
        </p:spPr>
      </p:pic>
      <p:pic>
        <p:nvPicPr>
          <p:cNvPr id="7" name="Image 6" descr="Une image contenant invertébré, échinoderme, Invertébrés marins, étoile de mer&#10;&#10;Description générée automatiquement">
            <a:extLst>
              <a:ext uri="{FF2B5EF4-FFF2-40B4-BE49-F238E27FC236}">
                <a16:creationId xmlns:a16="http://schemas.microsoft.com/office/drawing/2014/main" id="{5E74FA35-9133-1A73-2DE6-5C8D48A85B7C}"/>
              </a:ext>
            </a:extLst>
          </p:cNvPr>
          <p:cNvPicPr>
            <a:picLocks noChangeAspect="1"/>
          </p:cNvPicPr>
          <p:nvPr/>
        </p:nvPicPr>
        <p:blipFill>
          <a:blip r:embed="rId3">
            <a:alphaModFix/>
          </a:blip>
          <a:stretch>
            <a:fillRect/>
          </a:stretch>
        </p:blipFill>
        <p:spPr>
          <a:xfrm>
            <a:off x="420740" y="5368128"/>
            <a:ext cx="361324" cy="423535"/>
          </a:xfrm>
          <a:prstGeom prst="rect">
            <a:avLst/>
          </a:prstGeom>
        </p:spPr>
      </p:pic>
    </p:spTree>
    <p:extLst>
      <p:ext uri="{BB962C8B-B14F-4D97-AF65-F5344CB8AC3E}">
        <p14:creationId xmlns:p14="http://schemas.microsoft.com/office/powerpoint/2010/main" val="200079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2F6F-89C9-D575-F73D-4FBF8B22DEFA}"/>
            </a:ext>
          </a:extLst>
        </p:cNvPr>
        <p:cNvGrpSpPr/>
        <p:nvPr/>
      </p:nvGrpSpPr>
      <p:grpSpPr>
        <a:xfrm>
          <a:off x="0" y="0"/>
          <a:ext cx="0" cy="0"/>
          <a:chOff x="0" y="0"/>
          <a:chExt cx="0" cy="0"/>
        </a:xfrm>
      </p:grpSpPr>
      <p:pic>
        <p:nvPicPr>
          <p:cNvPr id="20" name="Image 19" descr="Une image contenant dessin, capture d’écran, art&#10;&#10;Description générée automatiquement">
            <a:extLst>
              <a:ext uri="{FF2B5EF4-FFF2-40B4-BE49-F238E27FC236}">
                <a16:creationId xmlns:a16="http://schemas.microsoft.com/office/drawing/2014/main" id="{8D59EA2E-F3A6-AF28-79E3-7EC742CD921D}"/>
              </a:ext>
            </a:extLst>
          </p:cNvPr>
          <p:cNvPicPr>
            <a:picLocks noChangeAspect="1"/>
          </p:cNvPicPr>
          <p:nvPr/>
        </p:nvPicPr>
        <p:blipFill>
          <a:blip r:embed="rId3"/>
          <a:stretch>
            <a:fillRect/>
          </a:stretch>
        </p:blipFill>
        <p:spPr>
          <a:xfrm>
            <a:off x="76534" y="55567"/>
            <a:ext cx="12195427" cy="667872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1AE7F872-4239-5F73-DEA1-706ACDC1AFAD}"/>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1AE7F872-4239-5F73-DEA1-706ACDC1AFAD}"/>
                  </a:ext>
                </a:extLst>
              </p:cNvPr>
              <p:cNvPicPr/>
              <p:nvPr/>
            </p:nvPicPr>
            <p:blipFill>
              <a:blip r:embed="rId5"/>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A4251D42-2BC7-FE07-C9C7-2DA4A0857EBD}"/>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A4251D42-2BC7-FE07-C9C7-2DA4A0857EBD}"/>
                  </a:ext>
                </a:extLst>
              </p:cNvPr>
              <p:cNvPicPr/>
              <p:nvPr/>
            </p:nvPicPr>
            <p:blipFill>
              <a:blip r:embed="rId7"/>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815942FF-D24E-2CAD-94FE-E3DC5946E0EC}"/>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815942FF-D24E-2CAD-94FE-E3DC5946E0EC}"/>
                  </a:ext>
                </a:extLst>
              </p:cNvPr>
              <p:cNvPicPr/>
              <p:nvPr/>
            </p:nvPicPr>
            <p:blipFill>
              <a:blip r:embed="rId9"/>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BC8E0243-0DDD-1D94-4690-E59A3DF71E8D}"/>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BC8E0243-0DDD-1D94-4690-E59A3DF71E8D}"/>
                  </a:ext>
                </a:extLst>
              </p:cNvPr>
              <p:cNvPicPr/>
              <p:nvPr/>
            </p:nvPicPr>
            <p:blipFill>
              <a:blip r:embed="rId11"/>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5963807A-2DDF-9D5C-DEEF-321A6FE1721F}"/>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5963807A-2DDF-9D5C-DEEF-321A6FE1721F}"/>
                  </a:ext>
                </a:extLst>
              </p:cNvPr>
              <p:cNvPicPr/>
              <p:nvPr/>
            </p:nvPicPr>
            <p:blipFill>
              <a:blip r:embed="rId13"/>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Encre 1">
                <a:extLst>
                  <a:ext uri="{FF2B5EF4-FFF2-40B4-BE49-F238E27FC236}">
                    <a16:creationId xmlns:a16="http://schemas.microsoft.com/office/drawing/2014/main" id="{B2411897-17E9-CD35-D184-82385AF042A9}"/>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B2411897-17E9-CD35-D184-82385AF042A9}"/>
                  </a:ext>
                </a:extLst>
              </p:cNvPr>
              <p:cNvPicPr/>
              <p:nvPr/>
            </p:nvPicPr>
            <p:blipFill>
              <a:blip r:embed="rId15"/>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D2B61E50-201C-F4FA-7B53-34FEBDD7D0E0}"/>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D2B61E50-201C-F4FA-7B53-34FEBDD7D0E0}"/>
                  </a:ext>
                </a:extLst>
              </p:cNvPr>
              <p:cNvPicPr/>
              <p:nvPr/>
            </p:nvPicPr>
            <p:blipFill>
              <a:blip r:embed="rId17"/>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a:extLst>
                  <a:ext uri="{FF2B5EF4-FFF2-40B4-BE49-F238E27FC236}">
                    <a16:creationId xmlns:a16="http://schemas.microsoft.com/office/drawing/2014/main" id="{2DEB9C6A-8C6E-8DDA-B381-DBBB6610D47F}"/>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2DEB9C6A-8C6E-8DDA-B381-DBBB6610D47F}"/>
                  </a:ext>
                </a:extLst>
              </p:cNvPr>
              <p:cNvPicPr/>
              <p:nvPr/>
            </p:nvPicPr>
            <p:blipFill>
              <a:blip r:embed="rId19"/>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cre 15">
                <a:extLst>
                  <a:ext uri="{FF2B5EF4-FFF2-40B4-BE49-F238E27FC236}">
                    <a16:creationId xmlns:a16="http://schemas.microsoft.com/office/drawing/2014/main" id="{E4884EDC-8C3B-9F5A-32D5-D33F23906E64}"/>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E4884EDC-8C3B-9F5A-32D5-D33F23906E64}"/>
                  </a:ext>
                </a:extLst>
              </p:cNvPr>
              <p:cNvPicPr/>
              <p:nvPr/>
            </p:nvPicPr>
            <p:blipFill>
              <a:blip r:embed="rId21"/>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cre 16">
                <a:extLst>
                  <a:ext uri="{FF2B5EF4-FFF2-40B4-BE49-F238E27FC236}">
                    <a16:creationId xmlns:a16="http://schemas.microsoft.com/office/drawing/2014/main" id="{57235C81-931B-7F25-5DA7-FA26F1E742AE}"/>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57235C81-931B-7F25-5DA7-FA26F1E742AE}"/>
                  </a:ext>
                </a:extLst>
              </p:cNvPr>
              <p:cNvPicPr/>
              <p:nvPr/>
            </p:nvPicPr>
            <p:blipFill>
              <a:blip r:embed="rId23"/>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cre 17">
                <a:extLst>
                  <a:ext uri="{FF2B5EF4-FFF2-40B4-BE49-F238E27FC236}">
                    <a16:creationId xmlns:a16="http://schemas.microsoft.com/office/drawing/2014/main" id="{17525557-675B-EF50-18D4-2B1326679865}"/>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17525557-675B-EF50-18D4-2B1326679865}"/>
                  </a:ext>
                </a:extLst>
              </p:cNvPr>
              <p:cNvPicPr/>
              <p:nvPr/>
            </p:nvPicPr>
            <p:blipFill>
              <a:blip r:embed="rId25"/>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387EE1A9-FAED-1904-AC12-DADCF3202B28}"/>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387EE1A9-FAED-1904-AC12-DADCF3202B28}"/>
                  </a:ext>
                </a:extLst>
              </p:cNvPr>
              <p:cNvPicPr/>
              <p:nvPr/>
            </p:nvPicPr>
            <p:blipFill>
              <a:blip r:embed="rId27"/>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641F493E-92C0-9F88-7502-3AFD1F692C99}"/>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641F493E-92C0-9F88-7502-3AFD1F692C99}"/>
                  </a:ext>
                </a:extLst>
              </p:cNvPr>
              <p:cNvPicPr/>
              <p:nvPr/>
            </p:nvPicPr>
            <p:blipFill>
              <a:blip r:embed="rId29"/>
              <a:stretch>
                <a:fillRect/>
              </a:stretch>
            </p:blipFill>
            <p:spPr>
              <a:xfrm>
                <a:off x="3737903" y="1545226"/>
                <a:ext cx="307689" cy="188640"/>
              </a:xfrm>
              <a:prstGeom prst="rect">
                <a:avLst/>
              </a:prstGeom>
            </p:spPr>
          </p:pic>
        </mc:Fallback>
      </mc:AlternateContent>
      <p:pic>
        <p:nvPicPr>
          <p:cNvPr id="6" name="Image 5" descr="Une image contenant Graphique, Bleu électrique, capture d’écran&#10;&#10;Description générée automatiquement">
            <a:extLst>
              <a:ext uri="{FF2B5EF4-FFF2-40B4-BE49-F238E27FC236}">
                <a16:creationId xmlns:a16="http://schemas.microsoft.com/office/drawing/2014/main" id="{2DD34311-EB48-1A2A-2DC9-2749D33EA2DA}"/>
              </a:ext>
            </a:extLst>
          </p:cNvPr>
          <p:cNvPicPr>
            <a:picLocks noChangeAspect="1"/>
          </p:cNvPicPr>
          <p:nvPr/>
        </p:nvPicPr>
        <p:blipFill>
          <a:blip r:embed="rId30"/>
          <a:stretch>
            <a:fillRect/>
          </a:stretch>
        </p:blipFill>
        <p:spPr>
          <a:xfrm rot="478257">
            <a:off x="2413598" y="850509"/>
            <a:ext cx="7344071" cy="4970680"/>
          </a:xfrm>
          <a:prstGeom prst="rect">
            <a:avLst/>
          </a:prstGeom>
        </p:spPr>
      </p:pic>
      <p:sp>
        <p:nvSpPr>
          <p:cNvPr id="7" name="ZoneTexte 3">
            <a:extLst>
              <a:ext uri="{FF2B5EF4-FFF2-40B4-BE49-F238E27FC236}">
                <a16:creationId xmlns:a16="http://schemas.microsoft.com/office/drawing/2014/main" id="{427953AD-3724-8809-06DB-94B661DFD33C}"/>
              </a:ext>
            </a:extLst>
          </p:cNvPr>
          <p:cNvSpPr txBox="1"/>
          <p:nvPr/>
        </p:nvSpPr>
        <p:spPr>
          <a:xfrm>
            <a:off x="2609582" y="3368354"/>
            <a:ext cx="7129329" cy="1290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FR" sz="4800" b="1">
                <a:solidFill>
                  <a:srgbClr val="FFC000"/>
                </a:solidFill>
                <a:latin typeface="Mr Dodo Medium" pitchFamily="2" charset="77"/>
                <a:ea typeface="Mr Dodo Medium" pitchFamily="2" charset="77"/>
              </a:rPr>
              <a:t>PRENDRE SOIN DE </a:t>
            </a:r>
          </a:p>
          <a:p>
            <a:pPr algn="ctr">
              <a:lnSpc>
                <a:spcPct val="80000"/>
              </a:lnSpc>
            </a:pPr>
            <a:r>
              <a:rPr lang="fr-FR" sz="4800" b="1">
                <a:solidFill>
                  <a:srgbClr val="FFC000"/>
                </a:solidFill>
                <a:latin typeface="Mr Dodo Medium" pitchFamily="2" charset="77"/>
                <a:ea typeface="Mr Dodo Medium" pitchFamily="2" charset="77"/>
              </a:rPr>
              <a:t>NOS COLLABORATEURS</a:t>
            </a:r>
          </a:p>
        </p:txBody>
      </p:sp>
      <p:sp>
        <p:nvSpPr>
          <p:cNvPr id="8" name="ZoneTexte 4">
            <a:extLst>
              <a:ext uri="{FF2B5EF4-FFF2-40B4-BE49-F238E27FC236}">
                <a16:creationId xmlns:a16="http://schemas.microsoft.com/office/drawing/2014/main" id="{A94E010F-673F-EA26-0671-A1CE0809476A}"/>
              </a:ext>
            </a:extLst>
          </p:cNvPr>
          <p:cNvSpPr txBox="1"/>
          <p:nvPr/>
        </p:nvSpPr>
        <p:spPr>
          <a:xfrm>
            <a:off x="4254652" y="2152723"/>
            <a:ext cx="1906985" cy="14638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1500">
                <a:solidFill>
                  <a:schemeClr val="bg1"/>
                </a:solidFill>
                <a:latin typeface="Isidora" pitchFamily="2" charset="77"/>
              </a:rPr>
              <a:t>#3</a:t>
            </a:r>
          </a:p>
        </p:txBody>
      </p:sp>
      <p:grpSp>
        <p:nvGrpSpPr>
          <p:cNvPr id="32" name="Groupe 31">
            <a:extLst>
              <a:ext uri="{FF2B5EF4-FFF2-40B4-BE49-F238E27FC236}">
                <a16:creationId xmlns:a16="http://schemas.microsoft.com/office/drawing/2014/main" id="{37F27756-F317-2F59-F40B-C113C2DBF2C7}"/>
              </a:ext>
            </a:extLst>
          </p:cNvPr>
          <p:cNvGrpSpPr/>
          <p:nvPr/>
        </p:nvGrpSpPr>
        <p:grpSpPr>
          <a:xfrm>
            <a:off x="10837998" y="154654"/>
            <a:ext cx="495360" cy="3592800"/>
            <a:chOff x="10837998" y="154654"/>
            <a:chExt cx="495360" cy="3592800"/>
          </a:xfrm>
        </p:grpSpPr>
        <mc:AlternateContent xmlns:mc="http://schemas.openxmlformats.org/markup-compatibility/2006" xmlns:p14="http://schemas.microsoft.com/office/powerpoint/2010/main">
          <mc:Choice Requires="p14">
            <p:contentPart p14:bwMode="auto" r:id="rId31">
              <p14:nvContentPartPr>
                <p14:cNvPr id="24" name="Encre 23">
                  <a:extLst>
                    <a:ext uri="{FF2B5EF4-FFF2-40B4-BE49-F238E27FC236}">
                      <a16:creationId xmlns:a16="http://schemas.microsoft.com/office/drawing/2014/main" id="{CD9856CB-54F6-638F-8964-D9D7FCED980C}"/>
                    </a:ext>
                  </a:extLst>
                </p14:cNvPr>
                <p14:cNvContentPartPr/>
                <p14:nvPr/>
              </p14:nvContentPartPr>
              <p14:xfrm>
                <a:off x="10837998" y="154654"/>
                <a:ext cx="495360" cy="1493640"/>
              </p14:xfrm>
            </p:contentPart>
          </mc:Choice>
          <mc:Fallback xmlns="">
            <p:pic>
              <p:nvPicPr>
                <p:cNvPr id="24" name="Encre 23">
                  <a:extLst>
                    <a:ext uri="{FF2B5EF4-FFF2-40B4-BE49-F238E27FC236}">
                      <a16:creationId xmlns:a16="http://schemas.microsoft.com/office/drawing/2014/main" id="{CD9856CB-54F6-638F-8964-D9D7FCED980C}"/>
                    </a:ext>
                  </a:extLst>
                </p:cNvPr>
                <p:cNvPicPr/>
                <p:nvPr/>
              </p:nvPicPr>
              <p:blipFill>
                <a:blip r:embed="rId32"/>
                <a:stretch>
                  <a:fillRect/>
                </a:stretch>
              </p:blipFill>
              <p:spPr>
                <a:xfrm>
                  <a:off x="10774998" y="91669"/>
                  <a:ext cx="621000" cy="161925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5" name="Encre 24">
                  <a:extLst>
                    <a:ext uri="{FF2B5EF4-FFF2-40B4-BE49-F238E27FC236}">
                      <a16:creationId xmlns:a16="http://schemas.microsoft.com/office/drawing/2014/main" id="{1F64A71D-F9FA-E23E-3075-22785F680100}"/>
                    </a:ext>
                  </a:extLst>
                </p14:cNvPr>
                <p14:cNvContentPartPr/>
                <p14:nvPr/>
              </p14:nvContentPartPr>
              <p14:xfrm>
                <a:off x="11257398" y="1659094"/>
                <a:ext cx="7200" cy="337320"/>
              </p14:xfrm>
            </p:contentPart>
          </mc:Choice>
          <mc:Fallback xmlns="">
            <p:pic>
              <p:nvPicPr>
                <p:cNvPr id="25" name="Encre 24">
                  <a:extLst>
                    <a:ext uri="{FF2B5EF4-FFF2-40B4-BE49-F238E27FC236}">
                      <a16:creationId xmlns:a16="http://schemas.microsoft.com/office/drawing/2014/main" id="{1F64A71D-F9FA-E23E-3075-22785F680100}"/>
                    </a:ext>
                  </a:extLst>
                </p:cNvPr>
                <p:cNvPicPr/>
                <p:nvPr/>
              </p:nvPicPr>
              <p:blipFill>
                <a:blip r:embed="rId34"/>
                <a:stretch>
                  <a:fillRect/>
                </a:stretch>
              </p:blipFill>
              <p:spPr>
                <a:xfrm>
                  <a:off x="11194398" y="1596094"/>
                  <a:ext cx="13284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Encre 26">
                  <a:extLst>
                    <a:ext uri="{FF2B5EF4-FFF2-40B4-BE49-F238E27FC236}">
                      <a16:creationId xmlns:a16="http://schemas.microsoft.com/office/drawing/2014/main" id="{FE28850D-D75B-1E65-B749-2CBB94EF31F2}"/>
                    </a:ext>
                  </a:extLst>
                </p14:cNvPr>
                <p14:cNvContentPartPr/>
                <p14:nvPr/>
              </p14:nvContentPartPr>
              <p14:xfrm>
                <a:off x="10966878" y="2270374"/>
                <a:ext cx="348480" cy="340560"/>
              </p14:xfrm>
            </p:contentPart>
          </mc:Choice>
          <mc:Fallback xmlns="">
            <p:pic>
              <p:nvPicPr>
                <p:cNvPr id="27" name="Encre 26">
                  <a:extLst>
                    <a:ext uri="{FF2B5EF4-FFF2-40B4-BE49-F238E27FC236}">
                      <a16:creationId xmlns:a16="http://schemas.microsoft.com/office/drawing/2014/main" id="{FE28850D-D75B-1E65-B749-2CBB94EF31F2}"/>
                    </a:ext>
                  </a:extLst>
                </p:cNvPr>
                <p:cNvPicPr/>
                <p:nvPr/>
              </p:nvPicPr>
              <p:blipFill>
                <a:blip r:embed="rId36"/>
                <a:stretch>
                  <a:fillRect/>
                </a:stretch>
              </p:blipFill>
              <p:spPr>
                <a:xfrm>
                  <a:off x="10903943" y="2207374"/>
                  <a:ext cx="47399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Encre 28">
                  <a:extLst>
                    <a:ext uri="{FF2B5EF4-FFF2-40B4-BE49-F238E27FC236}">
                      <a16:creationId xmlns:a16="http://schemas.microsoft.com/office/drawing/2014/main" id="{6346A6D5-3DDD-B1CE-3303-0521D392EC4E}"/>
                    </a:ext>
                  </a:extLst>
                </p14:cNvPr>
                <p14:cNvContentPartPr/>
                <p14:nvPr/>
              </p14:nvContentPartPr>
              <p14:xfrm>
                <a:off x="11319678" y="2718574"/>
                <a:ext cx="360" cy="360"/>
              </p14:xfrm>
            </p:contentPart>
          </mc:Choice>
          <mc:Fallback xmlns="">
            <p:pic>
              <p:nvPicPr>
                <p:cNvPr id="29" name="Encre 28">
                  <a:extLst>
                    <a:ext uri="{FF2B5EF4-FFF2-40B4-BE49-F238E27FC236}">
                      <a16:creationId xmlns:a16="http://schemas.microsoft.com/office/drawing/2014/main" id="{6346A6D5-3DDD-B1CE-3303-0521D392EC4E}"/>
                    </a:ext>
                  </a:extLst>
                </p:cNvPr>
                <p:cNvPicPr/>
                <p:nvPr/>
              </p:nvPicPr>
              <p:blipFill>
                <a:blip r:embed="rId38"/>
                <a:stretch>
                  <a:fillRect/>
                </a:stretch>
              </p:blipFill>
              <p:spPr>
                <a:xfrm>
                  <a:off x="11256678" y="265557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Encre 30">
                  <a:extLst>
                    <a:ext uri="{FF2B5EF4-FFF2-40B4-BE49-F238E27FC236}">
                      <a16:creationId xmlns:a16="http://schemas.microsoft.com/office/drawing/2014/main" id="{0BE9AB23-8611-8520-AA2C-DB5D9E6537F4}"/>
                    </a:ext>
                  </a:extLst>
                </p14:cNvPr>
                <p14:cNvContentPartPr/>
                <p14:nvPr/>
              </p14:nvContentPartPr>
              <p14:xfrm>
                <a:off x="11075598" y="2812894"/>
                <a:ext cx="206280" cy="934560"/>
              </p14:xfrm>
            </p:contentPart>
          </mc:Choice>
          <mc:Fallback xmlns="">
            <p:pic>
              <p:nvPicPr>
                <p:cNvPr id="31" name="Encre 30">
                  <a:extLst>
                    <a:ext uri="{FF2B5EF4-FFF2-40B4-BE49-F238E27FC236}">
                      <a16:creationId xmlns:a16="http://schemas.microsoft.com/office/drawing/2014/main" id="{0BE9AB23-8611-8520-AA2C-DB5D9E6537F4}"/>
                    </a:ext>
                  </a:extLst>
                </p:cNvPr>
                <p:cNvPicPr/>
                <p:nvPr/>
              </p:nvPicPr>
              <p:blipFill>
                <a:blip r:embed="rId40"/>
                <a:stretch>
                  <a:fillRect/>
                </a:stretch>
              </p:blipFill>
              <p:spPr>
                <a:xfrm>
                  <a:off x="11012598" y="2749894"/>
                  <a:ext cx="331920" cy="1060200"/>
                </a:xfrm>
                <a:prstGeom prst="rect">
                  <a:avLst/>
                </a:prstGeom>
              </p:spPr>
            </p:pic>
          </mc:Fallback>
        </mc:AlternateContent>
      </p:grpSp>
      <p:pic>
        <p:nvPicPr>
          <p:cNvPr id="3" name="Image 2">
            <a:extLst>
              <a:ext uri="{FF2B5EF4-FFF2-40B4-BE49-F238E27FC236}">
                <a16:creationId xmlns:a16="http://schemas.microsoft.com/office/drawing/2014/main" id="{6EC17B7C-F278-7086-5C8C-ADD93570831F}"/>
              </a:ext>
            </a:extLst>
          </p:cNvPr>
          <p:cNvPicPr>
            <a:picLocks noChangeAspect="1"/>
          </p:cNvPicPr>
          <p:nvPr/>
        </p:nvPicPr>
        <p:blipFill>
          <a:blip r:embed="rId41"/>
          <a:stretch>
            <a:fillRect/>
          </a:stretch>
        </p:blipFill>
        <p:spPr>
          <a:xfrm>
            <a:off x="11339149" y="357083"/>
            <a:ext cx="863600" cy="3454400"/>
          </a:xfrm>
          <a:prstGeom prst="rect">
            <a:avLst/>
          </a:prstGeom>
        </p:spPr>
      </p:pic>
      <p:pic>
        <p:nvPicPr>
          <p:cNvPr id="13" name="Image 12" descr="Une image contenant clipart, Graphique, dessin humoristique, art&#10;&#10;Description générée automatiquement">
            <a:extLst>
              <a:ext uri="{FF2B5EF4-FFF2-40B4-BE49-F238E27FC236}">
                <a16:creationId xmlns:a16="http://schemas.microsoft.com/office/drawing/2014/main" id="{9293691E-32D9-F1B3-3D57-9CE6341C682D}"/>
              </a:ext>
            </a:extLst>
          </p:cNvPr>
          <p:cNvPicPr>
            <a:picLocks noChangeAspect="1"/>
          </p:cNvPicPr>
          <p:nvPr/>
        </p:nvPicPr>
        <p:blipFill>
          <a:blip r:embed="rId42"/>
          <a:stretch>
            <a:fillRect/>
          </a:stretch>
        </p:blipFill>
        <p:spPr>
          <a:xfrm>
            <a:off x="6002861" y="1659263"/>
            <a:ext cx="2070563" cy="1482427"/>
          </a:xfrm>
          <a:prstGeom prst="rect">
            <a:avLst/>
          </a:prstGeom>
        </p:spPr>
      </p:pic>
      <p:pic>
        <p:nvPicPr>
          <p:cNvPr id="22" name="Image 21" descr="Une image contenant texte, Police, vert, Graphique&#10;&#10;Description générée automatiquement">
            <a:extLst>
              <a:ext uri="{FF2B5EF4-FFF2-40B4-BE49-F238E27FC236}">
                <a16:creationId xmlns:a16="http://schemas.microsoft.com/office/drawing/2014/main" id="{AA6134E2-4B65-020B-3EE3-FE6657F95075}"/>
              </a:ext>
            </a:extLst>
          </p:cNvPr>
          <p:cNvPicPr>
            <a:picLocks noChangeAspect="1"/>
          </p:cNvPicPr>
          <p:nvPr/>
        </p:nvPicPr>
        <p:blipFill>
          <a:blip r:embed="rId43"/>
          <a:stretch>
            <a:fillRect/>
          </a:stretch>
        </p:blipFill>
        <p:spPr>
          <a:xfrm>
            <a:off x="11351646" y="355830"/>
            <a:ext cx="856661" cy="856661"/>
          </a:xfrm>
          <a:prstGeom prst="rect">
            <a:avLst/>
          </a:prstGeom>
        </p:spPr>
      </p:pic>
      <p:pic>
        <p:nvPicPr>
          <p:cNvPr id="26" name="Image 25" descr="Une image contenant texte, Police, logo, capture d’écran&#10;&#10;Description générée automatiquement">
            <a:extLst>
              <a:ext uri="{FF2B5EF4-FFF2-40B4-BE49-F238E27FC236}">
                <a16:creationId xmlns:a16="http://schemas.microsoft.com/office/drawing/2014/main" id="{F793D5B6-B833-843E-4186-E5A9DC0C1E11}"/>
              </a:ext>
            </a:extLst>
          </p:cNvPr>
          <p:cNvPicPr>
            <a:picLocks noChangeAspect="1"/>
          </p:cNvPicPr>
          <p:nvPr/>
        </p:nvPicPr>
        <p:blipFill>
          <a:blip r:embed="rId44"/>
          <a:stretch>
            <a:fillRect/>
          </a:stretch>
        </p:blipFill>
        <p:spPr>
          <a:xfrm>
            <a:off x="11344835" y="1222273"/>
            <a:ext cx="857914" cy="857914"/>
          </a:xfrm>
          <a:prstGeom prst="rect">
            <a:avLst/>
          </a:prstGeom>
        </p:spPr>
      </p:pic>
      <p:pic>
        <p:nvPicPr>
          <p:cNvPr id="30" name="Image 29" descr="Une image contenant texte, Police, logo, Graphique&#10;&#10;Description générée automatiquement">
            <a:extLst>
              <a:ext uri="{FF2B5EF4-FFF2-40B4-BE49-F238E27FC236}">
                <a16:creationId xmlns:a16="http://schemas.microsoft.com/office/drawing/2014/main" id="{97282AF7-B64F-2228-4657-E70F478A4F86}"/>
              </a:ext>
            </a:extLst>
          </p:cNvPr>
          <p:cNvPicPr>
            <a:picLocks noChangeAspect="1"/>
          </p:cNvPicPr>
          <p:nvPr/>
        </p:nvPicPr>
        <p:blipFill>
          <a:blip r:embed="rId45"/>
          <a:stretch>
            <a:fillRect/>
          </a:stretch>
        </p:blipFill>
        <p:spPr>
          <a:xfrm>
            <a:off x="11344835" y="2089969"/>
            <a:ext cx="857914" cy="857914"/>
          </a:xfrm>
          <a:prstGeom prst="rect">
            <a:avLst/>
          </a:prstGeom>
        </p:spPr>
      </p:pic>
      <p:pic>
        <p:nvPicPr>
          <p:cNvPr id="34" name="Image 33" descr="Une image contenant texte, Police, Graphique, logo&#10;&#10;Description générée automatiquement">
            <a:extLst>
              <a:ext uri="{FF2B5EF4-FFF2-40B4-BE49-F238E27FC236}">
                <a16:creationId xmlns:a16="http://schemas.microsoft.com/office/drawing/2014/main" id="{7F44E863-785B-C01D-F405-9B3934307718}"/>
              </a:ext>
            </a:extLst>
          </p:cNvPr>
          <p:cNvPicPr>
            <a:picLocks noChangeAspect="1"/>
          </p:cNvPicPr>
          <p:nvPr/>
        </p:nvPicPr>
        <p:blipFill>
          <a:blip r:embed="rId46"/>
          <a:stretch>
            <a:fillRect/>
          </a:stretch>
        </p:blipFill>
        <p:spPr>
          <a:xfrm>
            <a:off x="11345109" y="2947883"/>
            <a:ext cx="857914" cy="857914"/>
          </a:xfrm>
          <a:prstGeom prst="rect">
            <a:avLst/>
          </a:prstGeom>
        </p:spPr>
      </p:pic>
    </p:spTree>
    <p:extLst>
      <p:ext uri="{BB962C8B-B14F-4D97-AF65-F5344CB8AC3E}">
        <p14:creationId xmlns:p14="http://schemas.microsoft.com/office/powerpoint/2010/main" val="3527786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632A-05D5-C262-AE7F-1A2802DB3781}"/>
            </a:ext>
          </a:extLst>
        </p:cNvPr>
        <p:cNvGrpSpPr/>
        <p:nvPr/>
      </p:nvGrpSpPr>
      <p:grpSpPr>
        <a:xfrm>
          <a:off x="0" y="0"/>
          <a:ext cx="0" cy="0"/>
          <a:chOff x="0" y="0"/>
          <a:chExt cx="0" cy="0"/>
        </a:xfrm>
      </p:grpSpPr>
      <p:pic>
        <p:nvPicPr>
          <p:cNvPr id="64" name="Image 63">
            <a:extLst>
              <a:ext uri="{FF2B5EF4-FFF2-40B4-BE49-F238E27FC236}">
                <a16:creationId xmlns:a16="http://schemas.microsoft.com/office/drawing/2014/main" id="{52FDDA1D-25A1-E86A-A8A9-222538708C11}"/>
              </a:ext>
            </a:extLst>
          </p:cNvPr>
          <p:cNvPicPr>
            <a:picLocks noChangeAspect="1"/>
          </p:cNvPicPr>
          <p:nvPr/>
        </p:nvPicPr>
        <p:blipFill>
          <a:blip r:embed="rId2"/>
          <a:stretch>
            <a:fillRect/>
          </a:stretch>
        </p:blipFill>
        <p:spPr>
          <a:xfrm>
            <a:off x="830407" y="2984994"/>
            <a:ext cx="2909663" cy="906472"/>
          </a:xfrm>
          <a:prstGeom prst="rect">
            <a:avLst/>
          </a:prstGeom>
        </p:spPr>
      </p:pic>
      <p:pic>
        <p:nvPicPr>
          <p:cNvPr id="65" name="Image 64">
            <a:extLst>
              <a:ext uri="{FF2B5EF4-FFF2-40B4-BE49-F238E27FC236}">
                <a16:creationId xmlns:a16="http://schemas.microsoft.com/office/drawing/2014/main" id="{4DC06A0E-D389-0ECF-A4D6-0432EB68954B}"/>
              </a:ext>
            </a:extLst>
          </p:cNvPr>
          <p:cNvPicPr>
            <a:picLocks noChangeAspect="1"/>
          </p:cNvPicPr>
          <p:nvPr/>
        </p:nvPicPr>
        <p:blipFill>
          <a:blip r:embed="rId3"/>
          <a:stretch>
            <a:fillRect/>
          </a:stretch>
        </p:blipFill>
        <p:spPr>
          <a:xfrm>
            <a:off x="8527901" y="2994571"/>
            <a:ext cx="3069198" cy="903499"/>
          </a:xfrm>
          <a:prstGeom prst="rect">
            <a:avLst/>
          </a:prstGeom>
        </p:spPr>
      </p:pic>
      <p:pic>
        <p:nvPicPr>
          <p:cNvPr id="66" name="Image 65">
            <a:extLst>
              <a:ext uri="{FF2B5EF4-FFF2-40B4-BE49-F238E27FC236}">
                <a16:creationId xmlns:a16="http://schemas.microsoft.com/office/drawing/2014/main" id="{D036156F-F8E8-7E5C-87D9-BF3BB3E538A5}"/>
              </a:ext>
            </a:extLst>
          </p:cNvPr>
          <p:cNvPicPr>
            <a:picLocks noChangeAspect="1"/>
          </p:cNvPicPr>
          <p:nvPr/>
        </p:nvPicPr>
        <p:blipFill>
          <a:blip r:embed="rId4"/>
          <a:stretch>
            <a:fillRect/>
          </a:stretch>
        </p:blipFill>
        <p:spPr>
          <a:xfrm>
            <a:off x="4611763" y="2984774"/>
            <a:ext cx="2909663" cy="906472"/>
          </a:xfrm>
          <a:prstGeom prst="rect">
            <a:avLst/>
          </a:prstGeom>
        </p:spPr>
      </p:pic>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7F85417E-E64F-6D80-D9A4-F1C7BEDE4FB1}"/>
              </a:ext>
            </a:extLst>
          </p:cNvPr>
          <p:cNvPicPr>
            <a:picLocks noChangeAspect="1"/>
          </p:cNvPicPr>
          <p:nvPr/>
        </p:nvPicPr>
        <p:blipFill>
          <a:blip r:embed="rId5">
            <a:alphaModFix amt="90000"/>
          </a:blip>
          <a:stretch>
            <a:fillRect/>
          </a:stretch>
        </p:blipFill>
        <p:spPr>
          <a:xfrm>
            <a:off x="-729832" y="-1119841"/>
            <a:ext cx="3249333" cy="3808784"/>
          </a:xfrm>
          <a:prstGeom prst="rect">
            <a:avLst/>
          </a:prstGeom>
        </p:spPr>
      </p:pic>
      <p:sp>
        <p:nvSpPr>
          <p:cNvPr id="6" name="ZoneTexte 5">
            <a:extLst>
              <a:ext uri="{FF2B5EF4-FFF2-40B4-BE49-F238E27FC236}">
                <a16:creationId xmlns:a16="http://schemas.microsoft.com/office/drawing/2014/main" id="{2A5B619C-1652-EFC2-812C-1D8E2ACCF78F}"/>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E74B1181-7C81-0AC6-5F15-DE8E3CD7EAF1}"/>
              </a:ext>
            </a:extLst>
          </p:cNvPr>
          <p:cNvPicPr>
            <a:picLocks noChangeAspect="1"/>
          </p:cNvPicPr>
          <p:nvPr/>
        </p:nvPicPr>
        <p:blipFill>
          <a:blip r:embed="rId6"/>
          <a:stretch>
            <a:fillRect/>
          </a:stretch>
        </p:blipFill>
        <p:spPr>
          <a:xfrm>
            <a:off x="293456" y="6423709"/>
            <a:ext cx="2226045" cy="265718"/>
          </a:xfrm>
          <a:prstGeom prst="rect">
            <a:avLst/>
          </a:prstGeom>
        </p:spPr>
      </p:pic>
      <p:sp>
        <p:nvSpPr>
          <p:cNvPr id="7" name="Espace réservé du contenu 2">
            <a:extLst>
              <a:ext uri="{FF2B5EF4-FFF2-40B4-BE49-F238E27FC236}">
                <a16:creationId xmlns:a16="http://schemas.microsoft.com/office/drawing/2014/main" id="{B52F7AFA-A6C2-CE67-C1AA-7F2A279EFE98}"/>
              </a:ext>
            </a:extLst>
          </p:cNvPr>
          <p:cNvSpPr>
            <a:spLocks noGrp="1"/>
          </p:cNvSpPr>
          <p:nvPr/>
        </p:nvSpPr>
        <p:spPr>
          <a:xfrm>
            <a:off x="2038873" y="1126194"/>
            <a:ext cx="8085906"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a:solidFill>
                  <a:srgbClr val="15137C"/>
                </a:solidFill>
                <a:latin typeface="Isidora" pitchFamily="2" charset="77"/>
                <a:ea typeface="+mn-lt"/>
                <a:cs typeface="+mn-lt"/>
              </a:rPr>
              <a:t>Team </a:t>
            </a:r>
            <a:r>
              <a:rPr lang="en-GB" sz="1800" err="1">
                <a:solidFill>
                  <a:srgbClr val="15137C"/>
                </a:solidFill>
                <a:latin typeface="Isidora" pitchFamily="2" charset="77"/>
                <a:ea typeface="+mn-lt"/>
                <a:cs typeface="+mn-lt"/>
              </a:rPr>
              <a:t>Créatif</a:t>
            </a:r>
            <a:r>
              <a:rPr lang="en-GB" sz="1800">
                <a:solidFill>
                  <a:srgbClr val="15137C"/>
                </a:solidFill>
                <a:latin typeface="Isidora" pitchFamily="2" charset="77"/>
                <a:ea typeface="+mn-lt"/>
                <a:cs typeface="+mn-lt"/>
              </a:rPr>
              <a:t> Group, </a:t>
            </a:r>
            <a:r>
              <a:rPr lang="en-GB" sz="1800" err="1">
                <a:solidFill>
                  <a:srgbClr val="15137C"/>
                </a:solidFill>
                <a:latin typeface="Isidora" pitchFamily="2" charset="77"/>
                <a:ea typeface="+mn-lt"/>
                <a:cs typeface="+mn-lt"/>
              </a:rPr>
              <a:t>c’est</a:t>
            </a:r>
            <a:r>
              <a:rPr lang="en-GB" sz="1800">
                <a:solidFill>
                  <a:srgbClr val="15137C"/>
                </a:solidFill>
                <a:latin typeface="Isidora" pitchFamily="2" charset="77"/>
                <a:ea typeface="+mn-lt"/>
                <a:cs typeface="+mn-lt"/>
              </a:rPr>
              <a:t> 159 </a:t>
            </a:r>
            <a:r>
              <a:rPr lang="en-GB" sz="1800" err="1">
                <a:solidFill>
                  <a:srgbClr val="15137C"/>
                </a:solidFill>
                <a:latin typeface="Isidora" pitchFamily="2" charset="77"/>
                <a:ea typeface="+mn-lt"/>
                <a:cs typeface="+mn-lt"/>
              </a:rPr>
              <a:t>collaborateurs</a:t>
            </a:r>
            <a:r>
              <a:rPr lang="en-GB" sz="1800">
                <a:solidFill>
                  <a:srgbClr val="15137C"/>
                </a:solidFill>
                <a:latin typeface="Isidora" pitchFamily="2" charset="77"/>
                <a:ea typeface="+mn-lt"/>
                <a:cs typeface="+mn-lt"/>
              </a:rPr>
              <a:t> </a:t>
            </a:r>
            <a:r>
              <a:rPr lang="en-GB" sz="1800" err="1">
                <a:solidFill>
                  <a:srgbClr val="15137C"/>
                </a:solidFill>
                <a:latin typeface="Isidora" pitchFamily="2" charset="77"/>
                <a:ea typeface="+mn-lt"/>
                <a:cs typeface="+mn-lt"/>
              </a:rPr>
              <a:t>en</a:t>
            </a:r>
            <a:r>
              <a:rPr lang="en-GB" sz="1800">
                <a:solidFill>
                  <a:srgbClr val="15137C"/>
                </a:solidFill>
                <a:latin typeface="Isidora" pitchFamily="2" charset="77"/>
                <a:ea typeface="+mn-lt"/>
                <a:cs typeface="+mn-lt"/>
              </a:rPr>
              <a:t> France, </a:t>
            </a:r>
            <a:r>
              <a:rPr lang="en-GB" sz="1800" err="1">
                <a:solidFill>
                  <a:srgbClr val="15137C"/>
                </a:solidFill>
                <a:latin typeface="Isidora" pitchFamily="2" charset="77"/>
                <a:ea typeface="+mn-lt"/>
                <a:cs typeface="+mn-lt"/>
              </a:rPr>
              <a:t>répartis</a:t>
            </a:r>
            <a:r>
              <a:rPr lang="en-GB" sz="1800">
                <a:solidFill>
                  <a:srgbClr val="15137C"/>
                </a:solidFill>
                <a:latin typeface="Isidora" pitchFamily="2" charset="77"/>
                <a:ea typeface="+mn-lt"/>
                <a:cs typeface="+mn-lt"/>
              </a:rPr>
              <a:t> </a:t>
            </a:r>
            <a:r>
              <a:rPr lang="en-GB" sz="1800" err="1">
                <a:solidFill>
                  <a:srgbClr val="15137C"/>
                </a:solidFill>
                <a:latin typeface="Isidora" pitchFamily="2" charset="77"/>
                <a:ea typeface="+mn-lt"/>
                <a:cs typeface="+mn-lt"/>
              </a:rPr>
              <a:t>en</a:t>
            </a:r>
            <a:r>
              <a:rPr lang="en-GB" sz="1800">
                <a:solidFill>
                  <a:srgbClr val="15137C"/>
                </a:solidFill>
                <a:latin typeface="Isidora" pitchFamily="2" charset="77"/>
                <a:ea typeface="+mn-lt"/>
                <a:cs typeface="+mn-lt"/>
              </a:rPr>
              <a:t> 3 </a:t>
            </a:r>
            <a:r>
              <a:rPr lang="en-GB" sz="1800" err="1">
                <a:solidFill>
                  <a:srgbClr val="15137C"/>
                </a:solidFill>
                <a:latin typeface="Isidora" pitchFamily="2" charset="77"/>
                <a:ea typeface="+mn-lt"/>
                <a:cs typeface="+mn-lt"/>
              </a:rPr>
              <a:t>entités</a:t>
            </a:r>
            <a:r>
              <a:rPr lang="en-GB" sz="1800">
                <a:solidFill>
                  <a:srgbClr val="15137C"/>
                </a:solidFill>
                <a:latin typeface="Isidora" pitchFamily="2" charset="77"/>
                <a:ea typeface="+mn-lt"/>
                <a:cs typeface="+mn-lt"/>
              </a:rPr>
              <a:t>.</a:t>
            </a:r>
          </a:p>
        </p:txBody>
      </p:sp>
      <p:sp>
        <p:nvSpPr>
          <p:cNvPr id="18" name="Our recent wins &amp; why did they chose us?">
            <a:extLst>
              <a:ext uri="{FF2B5EF4-FFF2-40B4-BE49-F238E27FC236}">
                <a16:creationId xmlns:a16="http://schemas.microsoft.com/office/drawing/2014/main" id="{82F44DC5-87A4-9A26-F0ED-0576F82388A9}"/>
              </a:ext>
            </a:extLst>
          </p:cNvPr>
          <p:cNvSpPr txBox="1"/>
          <p:nvPr/>
        </p:nvSpPr>
        <p:spPr>
          <a:xfrm>
            <a:off x="3057047" y="342323"/>
            <a:ext cx="5765730" cy="7492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400" kern="0">
                <a:solidFill>
                  <a:srgbClr val="EEA41B"/>
                </a:solidFill>
                <a:latin typeface="Mr Dodo Medium" pitchFamily="2" charset="77"/>
                <a:ea typeface="Mr Dodo Medium" pitchFamily="2" charset="77"/>
                <a:sym typeface="Gotham"/>
              </a:rPr>
              <a:t>CHIFFRES CLEFS EN 2022</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pic>
        <p:nvPicPr>
          <p:cNvPr id="3" name="Image 2">
            <a:extLst>
              <a:ext uri="{FF2B5EF4-FFF2-40B4-BE49-F238E27FC236}">
                <a16:creationId xmlns:a16="http://schemas.microsoft.com/office/drawing/2014/main" id="{47F2FA1F-2B3B-50EE-70BE-C41EFB47C52C}"/>
              </a:ext>
            </a:extLst>
          </p:cNvPr>
          <p:cNvPicPr>
            <a:picLocks noChangeAspect="1"/>
          </p:cNvPicPr>
          <p:nvPr/>
        </p:nvPicPr>
        <p:blipFill>
          <a:blip r:embed="rId7"/>
          <a:stretch>
            <a:fillRect/>
          </a:stretch>
        </p:blipFill>
        <p:spPr>
          <a:xfrm>
            <a:off x="2932043" y="1849285"/>
            <a:ext cx="1676400" cy="647700"/>
          </a:xfrm>
          <a:prstGeom prst="rect">
            <a:avLst/>
          </a:prstGeom>
        </p:spPr>
      </p:pic>
      <p:pic>
        <p:nvPicPr>
          <p:cNvPr id="11" name="Image 10">
            <a:extLst>
              <a:ext uri="{FF2B5EF4-FFF2-40B4-BE49-F238E27FC236}">
                <a16:creationId xmlns:a16="http://schemas.microsoft.com/office/drawing/2014/main" id="{FC699F09-9928-D47D-6459-C25B33AD3DD3}"/>
              </a:ext>
            </a:extLst>
          </p:cNvPr>
          <p:cNvPicPr>
            <a:picLocks noChangeAspect="1"/>
          </p:cNvPicPr>
          <p:nvPr/>
        </p:nvPicPr>
        <p:blipFill>
          <a:blip r:embed="rId8"/>
          <a:stretch>
            <a:fillRect/>
          </a:stretch>
        </p:blipFill>
        <p:spPr>
          <a:xfrm>
            <a:off x="7530569" y="1758522"/>
            <a:ext cx="1028700" cy="711200"/>
          </a:xfrm>
          <a:prstGeom prst="rect">
            <a:avLst/>
          </a:prstGeom>
        </p:spPr>
      </p:pic>
      <p:sp>
        <p:nvSpPr>
          <p:cNvPr id="12" name="Espace réservé du contenu 2">
            <a:extLst>
              <a:ext uri="{FF2B5EF4-FFF2-40B4-BE49-F238E27FC236}">
                <a16:creationId xmlns:a16="http://schemas.microsoft.com/office/drawing/2014/main" id="{0A6C9937-9B85-4611-C711-BE5B36921C31}"/>
              </a:ext>
            </a:extLst>
          </p:cNvPr>
          <p:cNvSpPr>
            <a:spLocks noGrp="1"/>
          </p:cNvSpPr>
          <p:nvPr/>
        </p:nvSpPr>
        <p:spPr>
          <a:xfrm>
            <a:off x="707403" y="3133546"/>
            <a:ext cx="3176693" cy="1346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a:solidFill>
                  <a:srgbClr val="E6A0C0"/>
                </a:solidFill>
                <a:latin typeface="Mr Dodo Medium" pitchFamily="2" charset="77"/>
                <a:ea typeface="Mr Dodo Medium" pitchFamily="2" charset="77"/>
                <a:cs typeface="+mn-lt"/>
              </a:rPr>
              <a:t>NOUS PRIVILÉGIONS LES CONTRATS PLEINS</a:t>
            </a:r>
          </a:p>
        </p:txBody>
      </p:sp>
      <p:sp>
        <p:nvSpPr>
          <p:cNvPr id="14" name="Espace réservé du contenu 2">
            <a:extLst>
              <a:ext uri="{FF2B5EF4-FFF2-40B4-BE49-F238E27FC236}">
                <a16:creationId xmlns:a16="http://schemas.microsoft.com/office/drawing/2014/main" id="{A1CD6982-789D-A95C-F8D8-86AEFD05561D}"/>
              </a:ext>
            </a:extLst>
          </p:cNvPr>
          <p:cNvSpPr>
            <a:spLocks noGrp="1"/>
          </p:cNvSpPr>
          <p:nvPr/>
        </p:nvSpPr>
        <p:spPr>
          <a:xfrm>
            <a:off x="4659237" y="3103447"/>
            <a:ext cx="2782377" cy="1346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a:solidFill>
                  <a:srgbClr val="7AAB46"/>
                </a:solidFill>
                <a:latin typeface="Mr Dodo Medium" pitchFamily="2" charset="77"/>
                <a:ea typeface="Mr Dodo Medium" pitchFamily="2" charset="77"/>
                <a:cs typeface="+mn-lt"/>
              </a:rPr>
              <a:t>NOUS SOMMES UN GROUPE INTERNATIONAL</a:t>
            </a:r>
          </a:p>
        </p:txBody>
      </p:sp>
      <p:pic>
        <p:nvPicPr>
          <p:cNvPr id="29" name="Image 28">
            <a:extLst>
              <a:ext uri="{FF2B5EF4-FFF2-40B4-BE49-F238E27FC236}">
                <a16:creationId xmlns:a16="http://schemas.microsoft.com/office/drawing/2014/main" id="{6F26492E-EF5F-508A-A587-E7D1CAA35AC1}"/>
              </a:ext>
            </a:extLst>
          </p:cNvPr>
          <p:cNvPicPr>
            <a:picLocks noChangeAspect="1"/>
          </p:cNvPicPr>
          <p:nvPr/>
        </p:nvPicPr>
        <p:blipFill>
          <a:blip r:embed="rId9"/>
          <a:stretch>
            <a:fillRect/>
          </a:stretch>
        </p:blipFill>
        <p:spPr>
          <a:xfrm>
            <a:off x="4661739" y="4289436"/>
            <a:ext cx="2565400" cy="1270000"/>
          </a:xfrm>
          <a:prstGeom prst="rect">
            <a:avLst/>
          </a:prstGeom>
        </p:spPr>
      </p:pic>
      <p:sp>
        <p:nvSpPr>
          <p:cNvPr id="30" name="Rectangle 29">
            <a:extLst>
              <a:ext uri="{FF2B5EF4-FFF2-40B4-BE49-F238E27FC236}">
                <a16:creationId xmlns:a16="http://schemas.microsoft.com/office/drawing/2014/main" id="{342B3D5A-7DEE-BB55-23B2-6846D54295F6}"/>
              </a:ext>
            </a:extLst>
          </p:cNvPr>
          <p:cNvSpPr/>
          <p:nvPr/>
        </p:nvSpPr>
        <p:spPr>
          <a:xfrm>
            <a:off x="6469608" y="5039014"/>
            <a:ext cx="748611" cy="52042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space réservé du contenu 2">
            <a:extLst>
              <a:ext uri="{FF2B5EF4-FFF2-40B4-BE49-F238E27FC236}">
                <a16:creationId xmlns:a16="http://schemas.microsoft.com/office/drawing/2014/main" id="{E4013D73-A8C2-F37E-C3FF-03AC007953CE}"/>
              </a:ext>
            </a:extLst>
          </p:cNvPr>
          <p:cNvSpPr>
            <a:spLocks noGrp="1"/>
          </p:cNvSpPr>
          <p:nvPr/>
        </p:nvSpPr>
        <p:spPr>
          <a:xfrm>
            <a:off x="8625930" y="3115322"/>
            <a:ext cx="2873141" cy="1346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800">
                <a:solidFill>
                  <a:srgbClr val="ADC3DC"/>
                </a:solidFill>
                <a:latin typeface="Mr Dodo Medium" pitchFamily="2" charset="77"/>
                <a:ea typeface="Mr Dodo Medium" pitchFamily="2" charset="77"/>
                <a:cs typeface="+mn-lt"/>
              </a:rPr>
              <a:t>NOUS SOMMES UNE ÉQUIPE MULTIGÉNÉRATIONNELLE</a:t>
            </a:r>
          </a:p>
        </p:txBody>
      </p:sp>
      <p:sp>
        <p:nvSpPr>
          <p:cNvPr id="32" name="Espace réservé du contenu 2">
            <a:extLst>
              <a:ext uri="{FF2B5EF4-FFF2-40B4-BE49-F238E27FC236}">
                <a16:creationId xmlns:a16="http://schemas.microsoft.com/office/drawing/2014/main" id="{03E5546A-D7AF-5B96-E07C-83A546EC9EE0}"/>
              </a:ext>
            </a:extLst>
          </p:cNvPr>
          <p:cNvSpPr>
            <a:spLocks noGrp="1"/>
          </p:cNvSpPr>
          <p:nvPr/>
        </p:nvSpPr>
        <p:spPr>
          <a:xfrm>
            <a:off x="661022" y="4076171"/>
            <a:ext cx="3233960" cy="1997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011963"/>
                </a:solidFill>
                <a:latin typeface="Isidora Bold" pitchFamily="2" charset="77"/>
                <a:ea typeface="+mn-lt"/>
                <a:cs typeface="+mn-lt"/>
              </a:rPr>
              <a:t>159</a:t>
            </a:r>
            <a:r>
              <a:rPr lang="en-GB" sz="1600" b="1">
                <a:solidFill>
                  <a:srgbClr val="15137C"/>
                </a:solidFill>
                <a:latin typeface="Isidora Bold" pitchFamily="2" charset="77"/>
                <a:ea typeface="+mn-lt"/>
                <a:cs typeface="+mn-lt"/>
              </a:rPr>
              <a:t> </a:t>
            </a:r>
            <a:r>
              <a:rPr lang="en-GB" sz="1600" b="1" err="1">
                <a:solidFill>
                  <a:srgbClr val="15137C"/>
                </a:solidFill>
                <a:latin typeface="Isidora Bold" pitchFamily="2" charset="77"/>
                <a:ea typeface="+mn-lt"/>
                <a:cs typeface="+mn-lt"/>
              </a:rPr>
              <a:t>personnes</a:t>
            </a:r>
            <a:r>
              <a:rPr lang="en-GB" sz="1600" b="1">
                <a:solidFill>
                  <a:srgbClr val="15137C"/>
                </a:solidFill>
                <a:latin typeface="Isidora Bold" pitchFamily="2" charset="77"/>
                <a:ea typeface="+mn-lt"/>
                <a:cs typeface="+mn-lt"/>
              </a:rPr>
              <a:t> </a:t>
            </a:r>
            <a:r>
              <a:rPr lang="en-GB" sz="1600" b="1" err="1">
                <a:solidFill>
                  <a:srgbClr val="15137C"/>
                </a:solidFill>
                <a:latin typeface="Isidora Bold" pitchFamily="2" charset="77"/>
                <a:ea typeface="+mn-lt"/>
                <a:cs typeface="+mn-lt"/>
              </a:rPr>
              <a:t>en</a:t>
            </a:r>
            <a:r>
              <a:rPr lang="en-GB" sz="1600" b="1">
                <a:solidFill>
                  <a:srgbClr val="15137C"/>
                </a:solidFill>
                <a:latin typeface="Isidora Bold" pitchFamily="2" charset="77"/>
                <a:ea typeface="+mn-lt"/>
                <a:cs typeface="+mn-lt"/>
              </a:rPr>
              <a:t> </a:t>
            </a:r>
            <a:r>
              <a:rPr lang="en-GB" sz="1600" b="1" err="1">
                <a:solidFill>
                  <a:srgbClr val="15137C"/>
                </a:solidFill>
                <a:latin typeface="Isidora Bold" pitchFamily="2" charset="77"/>
                <a:ea typeface="+mn-lt"/>
                <a:cs typeface="+mn-lt"/>
              </a:rPr>
              <a:t>contrat</a:t>
            </a:r>
            <a:r>
              <a:rPr lang="en-GB" sz="1600" b="1">
                <a:solidFill>
                  <a:srgbClr val="15137C"/>
                </a:solidFill>
                <a:latin typeface="Isidora Bold" pitchFamily="2" charset="77"/>
                <a:ea typeface="+mn-lt"/>
                <a:cs typeface="+mn-lt"/>
              </a:rPr>
              <a:t> </a:t>
            </a:r>
            <a:r>
              <a:rPr lang="en-GB" sz="1600" b="1" err="1">
                <a:solidFill>
                  <a:srgbClr val="15137C"/>
                </a:solidFill>
                <a:latin typeface="Isidora Bold" pitchFamily="2" charset="77"/>
                <a:ea typeface="+mn-lt"/>
                <a:cs typeface="+mn-lt"/>
              </a:rPr>
              <a:t>à</a:t>
            </a:r>
            <a:r>
              <a:rPr lang="en-GB" sz="1600" b="1">
                <a:solidFill>
                  <a:srgbClr val="15137C"/>
                </a:solidFill>
                <a:latin typeface="Isidora Bold" pitchFamily="2" charset="77"/>
                <a:ea typeface="+mn-lt"/>
                <a:cs typeface="+mn-lt"/>
              </a:rPr>
              <a:t> durée </a:t>
            </a:r>
            <a:r>
              <a:rPr lang="en-GB" sz="1600" b="1" err="1">
                <a:solidFill>
                  <a:srgbClr val="15137C"/>
                </a:solidFill>
                <a:latin typeface="Isidora Bold" pitchFamily="2" charset="77"/>
                <a:ea typeface="+mn-lt"/>
                <a:cs typeface="+mn-lt"/>
              </a:rPr>
              <a:t>indéterminée</a:t>
            </a:r>
            <a:r>
              <a:rPr lang="en-GB" sz="1600" b="1">
                <a:solidFill>
                  <a:srgbClr val="15137C"/>
                </a:solidFill>
                <a:latin typeface="Isidora Bold" pitchFamily="2" charset="77"/>
                <a:ea typeface="+mn-lt"/>
                <a:cs typeface="+mn-lt"/>
              </a:rPr>
              <a:t> </a:t>
            </a:r>
            <a:r>
              <a:rPr lang="en-GB" sz="1600">
                <a:solidFill>
                  <a:srgbClr val="15137C"/>
                </a:solidFill>
                <a:latin typeface="Isidora" pitchFamily="2" charset="77"/>
                <a:ea typeface="+mn-lt"/>
                <a:cs typeface="+mn-lt"/>
              </a:rPr>
              <a:t>(CDI) </a:t>
            </a:r>
            <a:br>
              <a:rPr lang="en-GB" sz="1600">
                <a:solidFill>
                  <a:srgbClr val="15137C"/>
                </a:solidFill>
                <a:latin typeface="Isidora" pitchFamily="2" charset="77"/>
                <a:ea typeface="+mn-lt"/>
                <a:cs typeface="+mn-lt"/>
              </a:rPr>
            </a:br>
            <a:r>
              <a:rPr lang="en-GB" sz="1600" err="1">
                <a:solidFill>
                  <a:srgbClr val="15137C"/>
                </a:solidFill>
                <a:latin typeface="Isidora" pitchFamily="2" charset="77"/>
                <a:ea typeface="+mn-lt"/>
                <a:cs typeface="+mn-lt"/>
              </a:rPr>
              <a:t>en</a:t>
            </a:r>
            <a:r>
              <a:rPr lang="en-GB" sz="1600">
                <a:solidFill>
                  <a:srgbClr val="15137C"/>
                </a:solidFill>
                <a:latin typeface="Isidora" pitchFamily="2" charset="77"/>
                <a:ea typeface="+mn-lt"/>
                <a:cs typeface="+mn-lt"/>
              </a:rPr>
              <a:t> 2022 (vs. 129 </a:t>
            </a:r>
            <a:r>
              <a:rPr lang="en-GB" sz="1600" err="1">
                <a:solidFill>
                  <a:srgbClr val="15137C"/>
                </a:solidFill>
                <a:latin typeface="Isidora" pitchFamily="2" charset="77"/>
                <a:ea typeface="+mn-lt"/>
                <a:cs typeface="+mn-lt"/>
              </a:rPr>
              <a:t>en</a:t>
            </a:r>
            <a:r>
              <a:rPr lang="en-GB" sz="1600">
                <a:solidFill>
                  <a:srgbClr val="15137C"/>
                </a:solidFill>
                <a:latin typeface="Isidora" pitchFamily="2" charset="77"/>
                <a:ea typeface="+mn-lt"/>
                <a:cs typeface="+mn-lt"/>
              </a:rPr>
              <a:t> 2021), </a:t>
            </a:r>
            <a:br>
              <a:rPr lang="en-GB" sz="1600">
                <a:solidFill>
                  <a:srgbClr val="15137C"/>
                </a:solidFill>
                <a:latin typeface="Isidora" pitchFamily="2" charset="77"/>
                <a:ea typeface="+mn-lt"/>
                <a:cs typeface="+mn-lt"/>
              </a:rPr>
            </a:br>
            <a:r>
              <a:rPr lang="en-GB" sz="1600">
                <a:solidFill>
                  <a:srgbClr val="15137C"/>
                </a:solidFill>
                <a:latin typeface="Isidora" pitchFamily="2" charset="77"/>
                <a:ea typeface="+mn-lt"/>
                <a:cs typeface="+mn-lt"/>
              </a:rPr>
              <a:t>3 </a:t>
            </a:r>
            <a:r>
              <a:rPr lang="en-GB" sz="1600" err="1">
                <a:solidFill>
                  <a:srgbClr val="15137C"/>
                </a:solidFill>
                <a:latin typeface="Isidora" pitchFamily="2" charset="77"/>
                <a:ea typeface="+mn-lt"/>
                <a:cs typeface="+mn-lt"/>
              </a:rPr>
              <a:t>personnes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en</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contrat</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durée </a:t>
            </a:r>
            <a:r>
              <a:rPr lang="en-GB" sz="1600" err="1">
                <a:solidFill>
                  <a:srgbClr val="15137C"/>
                </a:solidFill>
                <a:latin typeface="Isidora" pitchFamily="2" charset="77"/>
                <a:ea typeface="+mn-lt"/>
                <a:cs typeface="+mn-lt"/>
              </a:rPr>
              <a:t>déterminée</a:t>
            </a:r>
            <a:r>
              <a:rPr lang="en-GB" sz="1600">
                <a:solidFill>
                  <a:srgbClr val="15137C"/>
                </a:solidFill>
                <a:latin typeface="Isidora" pitchFamily="2" charset="77"/>
                <a:ea typeface="+mn-lt"/>
                <a:cs typeface="+mn-lt"/>
              </a:rPr>
              <a:t> (CDD) (vs. 1 </a:t>
            </a:r>
            <a:r>
              <a:rPr lang="en-GB" sz="1600" err="1">
                <a:solidFill>
                  <a:srgbClr val="15137C"/>
                </a:solidFill>
                <a:latin typeface="Isidora" pitchFamily="2" charset="77"/>
                <a:ea typeface="+mn-lt"/>
                <a:cs typeface="+mn-lt"/>
              </a:rPr>
              <a:t>en</a:t>
            </a:r>
            <a:r>
              <a:rPr lang="en-GB" sz="1600">
                <a:solidFill>
                  <a:srgbClr val="15137C"/>
                </a:solidFill>
                <a:latin typeface="Isidora" pitchFamily="2" charset="77"/>
                <a:ea typeface="+mn-lt"/>
                <a:cs typeface="+mn-lt"/>
              </a:rPr>
              <a:t> 2021) et 12 </a:t>
            </a:r>
            <a:r>
              <a:rPr lang="en-GB" sz="1600" err="1">
                <a:solidFill>
                  <a:srgbClr val="15137C"/>
                </a:solidFill>
                <a:latin typeface="Isidora" pitchFamily="2" charset="77"/>
                <a:ea typeface="+mn-lt"/>
                <a:cs typeface="+mn-lt"/>
              </a:rPr>
              <a:t>personnes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en</a:t>
            </a:r>
            <a:r>
              <a:rPr lang="en-GB" sz="1600">
                <a:solidFill>
                  <a:srgbClr val="15137C"/>
                </a:solidFill>
                <a:latin typeface="Isidora" pitchFamily="2" charset="77"/>
                <a:ea typeface="+mn-lt"/>
                <a:cs typeface="+mn-lt"/>
              </a:rPr>
              <a:t> alternance/stage. </a:t>
            </a:r>
          </a:p>
        </p:txBody>
      </p:sp>
      <p:sp>
        <p:nvSpPr>
          <p:cNvPr id="33" name="Espace réservé du contenu 2">
            <a:extLst>
              <a:ext uri="{FF2B5EF4-FFF2-40B4-BE49-F238E27FC236}">
                <a16:creationId xmlns:a16="http://schemas.microsoft.com/office/drawing/2014/main" id="{F98E3BA5-A36C-9689-34D0-A26AF182B0EB}"/>
              </a:ext>
            </a:extLst>
          </p:cNvPr>
          <p:cNvSpPr>
            <a:spLocks noGrp="1"/>
          </p:cNvSpPr>
          <p:nvPr/>
        </p:nvSpPr>
        <p:spPr>
          <a:xfrm>
            <a:off x="5355585" y="4400172"/>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159</a:t>
            </a:r>
            <a:endParaRPr lang="en-GB" sz="1600">
              <a:solidFill>
                <a:srgbClr val="15137C"/>
              </a:solidFill>
              <a:latin typeface="Isidora" pitchFamily="2" charset="77"/>
              <a:ea typeface="+mn-lt"/>
              <a:cs typeface="+mn-lt"/>
            </a:endParaRPr>
          </a:p>
        </p:txBody>
      </p:sp>
      <p:sp>
        <p:nvSpPr>
          <p:cNvPr id="34" name="Espace réservé du contenu 2">
            <a:extLst>
              <a:ext uri="{FF2B5EF4-FFF2-40B4-BE49-F238E27FC236}">
                <a16:creationId xmlns:a16="http://schemas.microsoft.com/office/drawing/2014/main" id="{1BFFF5C1-F26E-7C1D-0A6E-20E17B0095E9}"/>
              </a:ext>
            </a:extLst>
          </p:cNvPr>
          <p:cNvSpPr>
            <a:spLocks noGrp="1"/>
          </p:cNvSpPr>
          <p:nvPr/>
        </p:nvSpPr>
        <p:spPr>
          <a:xfrm>
            <a:off x="5355585" y="518578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2</a:t>
            </a:r>
            <a:endParaRPr lang="en-GB" sz="1600">
              <a:solidFill>
                <a:srgbClr val="15137C"/>
              </a:solidFill>
              <a:latin typeface="Isidora" pitchFamily="2" charset="77"/>
              <a:ea typeface="+mn-lt"/>
              <a:cs typeface="+mn-lt"/>
            </a:endParaRPr>
          </a:p>
        </p:txBody>
      </p:sp>
      <p:sp>
        <p:nvSpPr>
          <p:cNvPr id="35" name="Espace réservé du contenu 2">
            <a:extLst>
              <a:ext uri="{FF2B5EF4-FFF2-40B4-BE49-F238E27FC236}">
                <a16:creationId xmlns:a16="http://schemas.microsoft.com/office/drawing/2014/main" id="{8994A986-2FF5-5B0F-C83F-054FA987626A}"/>
              </a:ext>
            </a:extLst>
          </p:cNvPr>
          <p:cNvSpPr>
            <a:spLocks noGrp="1"/>
          </p:cNvSpPr>
          <p:nvPr/>
        </p:nvSpPr>
        <p:spPr>
          <a:xfrm>
            <a:off x="7068475" y="4413050"/>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120</a:t>
            </a:r>
            <a:endParaRPr lang="en-GB" sz="1600">
              <a:solidFill>
                <a:srgbClr val="15137C"/>
              </a:solidFill>
              <a:latin typeface="Isidora" pitchFamily="2" charset="77"/>
              <a:ea typeface="+mn-lt"/>
              <a:cs typeface="+mn-lt"/>
            </a:endParaRPr>
          </a:p>
        </p:txBody>
      </p:sp>
      <p:sp>
        <p:nvSpPr>
          <p:cNvPr id="36" name="Espace réservé du contenu 2">
            <a:extLst>
              <a:ext uri="{FF2B5EF4-FFF2-40B4-BE49-F238E27FC236}">
                <a16:creationId xmlns:a16="http://schemas.microsoft.com/office/drawing/2014/main" id="{D886C19E-915F-6FE5-7EBA-C31197E46AF1}"/>
              </a:ext>
            </a:extLst>
          </p:cNvPr>
          <p:cNvSpPr>
            <a:spLocks noGrp="1"/>
          </p:cNvSpPr>
          <p:nvPr/>
        </p:nvSpPr>
        <p:spPr>
          <a:xfrm>
            <a:off x="7068475" y="5160025"/>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15</a:t>
            </a:r>
            <a:endParaRPr lang="en-GB" sz="1600">
              <a:solidFill>
                <a:srgbClr val="15137C"/>
              </a:solidFill>
              <a:latin typeface="Isidora" pitchFamily="2" charset="77"/>
              <a:ea typeface="+mn-lt"/>
              <a:cs typeface="+mn-lt"/>
            </a:endParaRPr>
          </a:p>
        </p:txBody>
      </p:sp>
      <p:sp>
        <p:nvSpPr>
          <p:cNvPr id="40" name="Espace réservé du contenu 2">
            <a:extLst>
              <a:ext uri="{FF2B5EF4-FFF2-40B4-BE49-F238E27FC236}">
                <a16:creationId xmlns:a16="http://schemas.microsoft.com/office/drawing/2014/main" id="{2441599D-4187-F8D2-CA70-755F87BD0FF6}"/>
              </a:ext>
            </a:extLst>
          </p:cNvPr>
          <p:cNvSpPr>
            <a:spLocks noGrp="1"/>
          </p:cNvSpPr>
          <p:nvPr/>
        </p:nvSpPr>
        <p:spPr>
          <a:xfrm>
            <a:off x="8364773" y="4507671"/>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34</a:t>
            </a:r>
            <a:endParaRPr lang="en-GB" sz="1600">
              <a:solidFill>
                <a:srgbClr val="15137C"/>
              </a:solidFill>
              <a:latin typeface="Isidora" pitchFamily="2" charset="77"/>
              <a:ea typeface="+mn-lt"/>
              <a:cs typeface="+mn-lt"/>
            </a:endParaRPr>
          </a:p>
        </p:txBody>
      </p:sp>
      <p:sp>
        <p:nvSpPr>
          <p:cNvPr id="41" name="Espace réservé du contenu 2">
            <a:extLst>
              <a:ext uri="{FF2B5EF4-FFF2-40B4-BE49-F238E27FC236}">
                <a16:creationId xmlns:a16="http://schemas.microsoft.com/office/drawing/2014/main" id="{45915919-AAA2-38A0-581C-D1B60AE4437A}"/>
              </a:ext>
            </a:extLst>
          </p:cNvPr>
          <p:cNvSpPr>
            <a:spLocks noGrp="1"/>
          </p:cNvSpPr>
          <p:nvPr/>
        </p:nvSpPr>
        <p:spPr>
          <a:xfrm>
            <a:off x="8935224" y="4022749"/>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50</a:t>
            </a:r>
            <a:endParaRPr lang="en-GB" sz="1600">
              <a:solidFill>
                <a:srgbClr val="15137C"/>
              </a:solidFill>
              <a:latin typeface="Isidora" pitchFamily="2" charset="77"/>
              <a:ea typeface="+mn-lt"/>
              <a:cs typeface="+mn-lt"/>
            </a:endParaRPr>
          </a:p>
        </p:txBody>
      </p:sp>
      <p:sp>
        <p:nvSpPr>
          <p:cNvPr id="42" name="Espace réservé du contenu 2">
            <a:extLst>
              <a:ext uri="{FF2B5EF4-FFF2-40B4-BE49-F238E27FC236}">
                <a16:creationId xmlns:a16="http://schemas.microsoft.com/office/drawing/2014/main" id="{BB60E206-C134-BE9C-77C9-780B5815A1E1}"/>
              </a:ext>
            </a:extLst>
          </p:cNvPr>
          <p:cNvSpPr>
            <a:spLocks noGrp="1"/>
          </p:cNvSpPr>
          <p:nvPr/>
        </p:nvSpPr>
        <p:spPr>
          <a:xfrm>
            <a:off x="9427937" y="4759819"/>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26</a:t>
            </a:r>
            <a:endParaRPr lang="en-GB" sz="1600">
              <a:solidFill>
                <a:srgbClr val="15137C"/>
              </a:solidFill>
              <a:latin typeface="Isidora" pitchFamily="2" charset="77"/>
              <a:ea typeface="+mn-lt"/>
              <a:cs typeface="+mn-lt"/>
            </a:endParaRPr>
          </a:p>
        </p:txBody>
      </p:sp>
      <p:sp>
        <p:nvSpPr>
          <p:cNvPr id="43" name="Espace réservé du contenu 2">
            <a:extLst>
              <a:ext uri="{FF2B5EF4-FFF2-40B4-BE49-F238E27FC236}">
                <a16:creationId xmlns:a16="http://schemas.microsoft.com/office/drawing/2014/main" id="{4AD4361A-6457-37D0-F14F-030C826CB7AC}"/>
              </a:ext>
            </a:extLst>
          </p:cNvPr>
          <p:cNvSpPr>
            <a:spLocks noGrp="1"/>
          </p:cNvSpPr>
          <p:nvPr/>
        </p:nvSpPr>
        <p:spPr>
          <a:xfrm>
            <a:off x="9926885" y="4641914"/>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28</a:t>
            </a:r>
            <a:endParaRPr lang="en-GB" sz="1600">
              <a:solidFill>
                <a:srgbClr val="15137C"/>
              </a:solidFill>
              <a:latin typeface="Isidora" pitchFamily="2" charset="77"/>
              <a:ea typeface="+mn-lt"/>
              <a:cs typeface="+mn-lt"/>
            </a:endParaRPr>
          </a:p>
        </p:txBody>
      </p:sp>
      <p:sp>
        <p:nvSpPr>
          <p:cNvPr id="44" name="Espace réservé du contenu 2">
            <a:extLst>
              <a:ext uri="{FF2B5EF4-FFF2-40B4-BE49-F238E27FC236}">
                <a16:creationId xmlns:a16="http://schemas.microsoft.com/office/drawing/2014/main" id="{E727C2B8-2429-A344-BA1A-4BA455D1299D}"/>
              </a:ext>
            </a:extLst>
          </p:cNvPr>
          <p:cNvSpPr>
            <a:spLocks noGrp="1"/>
          </p:cNvSpPr>
          <p:nvPr/>
        </p:nvSpPr>
        <p:spPr>
          <a:xfrm>
            <a:off x="10394588" y="5142996"/>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13</a:t>
            </a:r>
            <a:endParaRPr lang="en-GB" sz="1600">
              <a:solidFill>
                <a:srgbClr val="15137C"/>
              </a:solidFill>
              <a:latin typeface="Isidora" pitchFamily="2" charset="77"/>
              <a:ea typeface="+mn-lt"/>
              <a:cs typeface="+mn-lt"/>
            </a:endParaRPr>
          </a:p>
        </p:txBody>
      </p:sp>
      <p:sp>
        <p:nvSpPr>
          <p:cNvPr id="45" name="Espace réservé du contenu 2">
            <a:extLst>
              <a:ext uri="{FF2B5EF4-FFF2-40B4-BE49-F238E27FC236}">
                <a16:creationId xmlns:a16="http://schemas.microsoft.com/office/drawing/2014/main" id="{57C38AC4-3B76-9D2C-1724-70B6A50D8248}"/>
              </a:ext>
            </a:extLst>
          </p:cNvPr>
          <p:cNvSpPr>
            <a:spLocks noGrp="1"/>
          </p:cNvSpPr>
          <p:nvPr/>
        </p:nvSpPr>
        <p:spPr>
          <a:xfrm>
            <a:off x="10908394" y="5273625"/>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15137C"/>
                </a:solidFill>
                <a:latin typeface="Isidora Bold" pitchFamily="2" charset="77"/>
                <a:ea typeface="+mn-lt"/>
                <a:cs typeface="+mn-lt"/>
              </a:rPr>
              <a:t>8</a:t>
            </a:r>
            <a:endParaRPr lang="en-GB" sz="1600">
              <a:solidFill>
                <a:srgbClr val="15137C"/>
              </a:solidFill>
              <a:latin typeface="Isidora" pitchFamily="2" charset="77"/>
              <a:ea typeface="+mn-lt"/>
              <a:cs typeface="+mn-lt"/>
            </a:endParaRPr>
          </a:p>
        </p:txBody>
      </p:sp>
      <p:sp>
        <p:nvSpPr>
          <p:cNvPr id="53" name="Espace réservé du contenu 2">
            <a:extLst>
              <a:ext uri="{FF2B5EF4-FFF2-40B4-BE49-F238E27FC236}">
                <a16:creationId xmlns:a16="http://schemas.microsoft.com/office/drawing/2014/main" id="{B881341A-3637-4012-49CA-0A50505E5B88}"/>
              </a:ext>
            </a:extLst>
          </p:cNvPr>
          <p:cNvSpPr>
            <a:spLocks noGrp="1"/>
          </p:cNvSpPr>
          <p:nvPr/>
        </p:nvSpPr>
        <p:spPr>
          <a:xfrm>
            <a:off x="8369166"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 de 25</a:t>
            </a:r>
          </a:p>
        </p:txBody>
      </p:sp>
      <p:sp>
        <p:nvSpPr>
          <p:cNvPr id="59" name="Espace réservé du contenu 2">
            <a:extLst>
              <a:ext uri="{FF2B5EF4-FFF2-40B4-BE49-F238E27FC236}">
                <a16:creationId xmlns:a16="http://schemas.microsoft.com/office/drawing/2014/main" id="{872ADFFF-058C-336F-38A9-2572FE834464}"/>
              </a:ext>
            </a:extLst>
          </p:cNvPr>
          <p:cNvSpPr>
            <a:spLocks noGrp="1"/>
          </p:cNvSpPr>
          <p:nvPr/>
        </p:nvSpPr>
        <p:spPr>
          <a:xfrm>
            <a:off x="8943932"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25-34</a:t>
            </a:r>
          </a:p>
        </p:txBody>
      </p:sp>
      <p:sp>
        <p:nvSpPr>
          <p:cNvPr id="60" name="Espace réservé du contenu 2">
            <a:extLst>
              <a:ext uri="{FF2B5EF4-FFF2-40B4-BE49-F238E27FC236}">
                <a16:creationId xmlns:a16="http://schemas.microsoft.com/office/drawing/2014/main" id="{E3A56557-CC19-B960-9277-B4D6822F4562}"/>
              </a:ext>
            </a:extLst>
          </p:cNvPr>
          <p:cNvSpPr>
            <a:spLocks noGrp="1"/>
          </p:cNvSpPr>
          <p:nvPr/>
        </p:nvSpPr>
        <p:spPr>
          <a:xfrm>
            <a:off x="9396777"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35-44</a:t>
            </a:r>
          </a:p>
        </p:txBody>
      </p:sp>
      <p:sp>
        <p:nvSpPr>
          <p:cNvPr id="61" name="Espace réservé du contenu 2">
            <a:extLst>
              <a:ext uri="{FF2B5EF4-FFF2-40B4-BE49-F238E27FC236}">
                <a16:creationId xmlns:a16="http://schemas.microsoft.com/office/drawing/2014/main" id="{F0A6E988-6A29-99CE-FA85-E0A7F094312A}"/>
              </a:ext>
            </a:extLst>
          </p:cNvPr>
          <p:cNvSpPr>
            <a:spLocks noGrp="1"/>
          </p:cNvSpPr>
          <p:nvPr/>
        </p:nvSpPr>
        <p:spPr>
          <a:xfrm>
            <a:off x="9936709"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45-54</a:t>
            </a:r>
          </a:p>
        </p:txBody>
      </p:sp>
      <p:sp>
        <p:nvSpPr>
          <p:cNvPr id="62" name="Espace réservé du contenu 2">
            <a:extLst>
              <a:ext uri="{FF2B5EF4-FFF2-40B4-BE49-F238E27FC236}">
                <a16:creationId xmlns:a16="http://schemas.microsoft.com/office/drawing/2014/main" id="{E3DF04DE-4930-8587-AF22-295091F6C7B4}"/>
              </a:ext>
            </a:extLst>
          </p:cNvPr>
          <p:cNvSpPr>
            <a:spLocks noGrp="1"/>
          </p:cNvSpPr>
          <p:nvPr/>
        </p:nvSpPr>
        <p:spPr>
          <a:xfrm>
            <a:off x="10363429"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55-59</a:t>
            </a:r>
          </a:p>
        </p:txBody>
      </p:sp>
      <p:sp>
        <p:nvSpPr>
          <p:cNvPr id="63" name="Espace réservé du contenu 2">
            <a:extLst>
              <a:ext uri="{FF2B5EF4-FFF2-40B4-BE49-F238E27FC236}">
                <a16:creationId xmlns:a16="http://schemas.microsoft.com/office/drawing/2014/main" id="{A6EA2ABA-4CA0-3039-5D21-C944EEC2C5A6}"/>
              </a:ext>
            </a:extLst>
          </p:cNvPr>
          <p:cNvSpPr>
            <a:spLocks noGrp="1"/>
          </p:cNvSpPr>
          <p:nvPr/>
        </p:nvSpPr>
        <p:spPr>
          <a:xfrm>
            <a:off x="10938195" y="5825423"/>
            <a:ext cx="865598" cy="484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900">
                <a:solidFill>
                  <a:srgbClr val="15137C"/>
                </a:solidFill>
                <a:latin typeface="Isidora" pitchFamily="2" charset="77"/>
                <a:ea typeface="+mn-lt"/>
                <a:cs typeface="+mn-lt"/>
              </a:rPr>
              <a:t>+ de 60</a:t>
            </a:r>
          </a:p>
        </p:txBody>
      </p:sp>
      <p:sp>
        <p:nvSpPr>
          <p:cNvPr id="2" name="Rectangle 1">
            <a:extLst>
              <a:ext uri="{FF2B5EF4-FFF2-40B4-BE49-F238E27FC236}">
                <a16:creationId xmlns:a16="http://schemas.microsoft.com/office/drawing/2014/main" id="{F7FC7540-94FC-C2C5-AD69-896ABE143C34}"/>
              </a:ext>
            </a:extLst>
          </p:cNvPr>
          <p:cNvSpPr/>
          <p:nvPr/>
        </p:nvSpPr>
        <p:spPr>
          <a:xfrm>
            <a:off x="8690458" y="4802363"/>
            <a:ext cx="244766" cy="978129"/>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077F837-3FFB-EE46-34BC-B7EA67E9F73B}"/>
              </a:ext>
            </a:extLst>
          </p:cNvPr>
          <p:cNvSpPr/>
          <p:nvPr/>
        </p:nvSpPr>
        <p:spPr>
          <a:xfrm>
            <a:off x="9252761" y="4317441"/>
            <a:ext cx="244766" cy="1463051"/>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D0C60C8-2D17-2F7C-08A5-4CE171E90BFA}"/>
              </a:ext>
            </a:extLst>
          </p:cNvPr>
          <p:cNvSpPr/>
          <p:nvPr/>
        </p:nvSpPr>
        <p:spPr>
          <a:xfrm>
            <a:off x="9736237" y="5039014"/>
            <a:ext cx="244766" cy="741478"/>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FF23F6E-2500-3D53-D635-1083312FE0A4}"/>
              </a:ext>
            </a:extLst>
          </p:cNvPr>
          <p:cNvSpPr/>
          <p:nvPr/>
        </p:nvSpPr>
        <p:spPr>
          <a:xfrm>
            <a:off x="10245988" y="4917137"/>
            <a:ext cx="244766" cy="863355"/>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9EA5594-0A4F-19A9-CA60-2C93D5CAA50C}"/>
              </a:ext>
            </a:extLst>
          </p:cNvPr>
          <p:cNvSpPr/>
          <p:nvPr/>
        </p:nvSpPr>
        <p:spPr>
          <a:xfrm>
            <a:off x="10703188" y="5421528"/>
            <a:ext cx="244766" cy="358964"/>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9C04B9F-CF95-E44D-BDA3-5F5E82DF5B97}"/>
              </a:ext>
            </a:extLst>
          </p:cNvPr>
          <p:cNvSpPr/>
          <p:nvPr/>
        </p:nvSpPr>
        <p:spPr>
          <a:xfrm>
            <a:off x="11218195" y="5559436"/>
            <a:ext cx="244766" cy="221056"/>
          </a:xfrm>
          <a:prstGeom prst="rect">
            <a:avLst/>
          </a:prstGeom>
          <a:solidFill>
            <a:srgbClr val="ADC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Police, texte, Graphique, graphisme&#10;&#10;Description générée automatiquement">
            <a:extLst>
              <a:ext uri="{FF2B5EF4-FFF2-40B4-BE49-F238E27FC236}">
                <a16:creationId xmlns:a16="http://schemas.microsoft.com/office/drawing/2014/main" id="{A5BD69DB-B558-2941-8BAE-7E5A0A79F5B3}"/>
              </a:ext>
            </a:extLst>
          </p:cNvPr>
          <p:cNvPicPr>
            <a:picLocks noChangeAspect="1"/>
          </p:cNvPicPr>
          <p:nvPr/>
        </p:nvPicPr>
        <p:blipFill>
          <a:blip r:embed="rId10"/>
          <a:stretch>
            <a:fillRect/>
          </a:stretch>
        </p:blipFill>
        <p:spPr>
          <a:xfrm>
            <a:off x="5103145" y="2159803"/>
            <a:ext cx="1673535" cy="343023"/>
          </a:xfrm>
          <a:prstGeom prst="rect">
            <a:avLst/>
          </a:prstGeom>
        </p:spPr>
      </p:pic>
    </p:spTree>
    <p:extLst>
      <p:ext uri="{BB962C8B-B14F-4D97-AF65-F5344CB8AC3E}">
        <p14:creationId xmlns:p14="http://schemas.microsoft.com/office/powerpoint/2010/main" val="329986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9129E-8248-54B2-E305-3273ED657003}"/>
            </a:ext>
          </a:extLst>
        </p:cNvPr>
        <p:cNvGrpSpPr/>
        <p:nvPr/>
      </p:nvGrpSpPr>
      <p:grpSpPr>
        <a:xfrm>
          <a:off x="0" y="0"/>
          <a:ext cx="0" cy="0"/>
          <a:chOff x="0" y="0"/>
          <a:chExt cx="0" cy="0"/>
        </a:xfrm>
      </p:grpSpPr>
      <p:pic>
        <p:nvPicPr>
          <p:cNvPr id="13" name="Image 12" descr="Une image contenant dessin, capture d’écran, art, circuit&#10;&#10;Description générée automatiquement">
            <a:extLst>
              <a:ext uri="{FF2B5EF4-FFF2-40B4-BE49-F238E27FC236}">
                <a16:creationId xmlns:a16="http://schemas.microsoft.com/office/drawing/2014/main" id="{87533EB1-E729-527C-0176-7DD688220DA8}"/>
              </a:ext>
            </a:extLst>
          </p:cNvPr>
          <p:cNvPicPr>
            <a:picLocks noChangeAspect="1"/>
          </p:cNvPicPr>
          <p:nvPr/>
        </p:nvPicPr>
        <p:blipFill>
          <a:blip r:embed="rId3"/>
          <a:stretch>
            <a:fillRect/>
          </a:stretch>
        </p:blipFill>
        <p:spPr>
          <a:xfrm>
            <a:off x="95603" y="91815"/>
            <a:ext cx="12317506" cy="6716527"/>
          </a:xfrm>
          <a:prstGeom prst="rect">
            <a:avLst/>
          </a:prstGeom>
        </p:spPr>
      </p:pic>
      <p:sp>
        <p:nvSpPr>
          <p:cNvPr id="4" name="ZoneTexte 3">
            <a:extLst>
              <a:ext uri="{FF2B5EF4-FFF2-40B4-BE49-F238E27FC236}">
                <a16:creationId xmlns:a16="http://schemas.microsoft.com/office/drawing/2014/main" id="{0292910C-BCF5-5C78-5912-9C26E73A99DE}"/>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lang="fr-FR" sz="1200" b="1" spc="-40">
              <a:solidFill>
                <a:srgbClr val="172385"/>
              </a:solidFill>
              <a:latin typeface="Isidora Black" pitchFamily="2" charset="77"/>
            </a:endParaRPr>
          </a:p>
        </p:txBody>
      </p:sp>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id="{D036F704-B020-4B80-DC23-7D4423B59EDF}"/>
                  </a:ext>
                </a:extLst>
              </p14:cNvPr>
              <p14:cNvContentPartPr/>
              <p14:nvPr/>
            </p14:nvContentPartPr>
            <p14:xfrm>
              <a:off x="2020566" y="3226936"/>
              <a:ext cx="126294" cy="61720"/>
            </p14:xfrm>
          </p:contentPart>
        </mc:Choice>
        <mc:Fallback xmlns="">
          <p:pic>
            <p:nvPicPr>
              <p:cNvPr id="3" name="Encre 2">
                <a:extLst>
                  <a:ext uri="{FF2B5EF4-FFF2-40B4-BE49-F238E27FC236}">
                    <a16:creationId xmlns:a16="http://schemas.microsoft.com/office/drawing/2014/main" id="{D036F704-B020-4B80-DC23-7D4423B59EDF}"/>
                  </a:ext>
                </a:extLst>
              </p:cNvPr>
              <p:cNvPicPr/>
              <p:nvPr/>
            </p:nvPicPr>
            <p:blipFill>
              <a:blip r:embed="rId5"/>
              <a:stretch>
                <a:fillRect/>
              </a:stretch>
            </p:blipFill>
            <p:spPr>
              <a:xfrm>
                <a:off x="1957599" y="3164139"/>
                <a:ext cx="251868" cy="18695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Encre 21">
                <a:extLst>
                  <a:ext uri="{FF2B5EF4-FFF2-40B4-BE49-F238E27FC236}">
                    <a16:creationId xmlns:a16="http://schemas.microsoft.com/office/drawing/2014/main" id="{6ED54F8F-E19B-E98F-2437-4A0ABE41C7CE}"/>
                  </a:ext>
                </a:extLst>
              </p14:cNvPr>
              <p14:cNvContentPartPr/>
              <p14:nvPr/>
            </p14:nvContentPartPr>
            <p14:xfrm>
              <a:off x="6001462" y="4117444"/>
              <a:ext cx="188033" cy="689126"/>
            </p14:xfrm>
          </p:contentPart>
        </mc:Choice>
        <mc:Fallback xmlns="">
          <p:pic>
            <p:nvPicPr>
              <p:cNvPr id="22" name="Encre 21">
                <a:extLst>
                  <a:ext uri="{FF2B5EF4-FFF2-40B4-BE49-F238E27FC236}">
                    <a16:creationId xmlns:a16="http://schemas.microsoft.com/office/drawing/2014/main" id="{6ED54F8F-E19B-E98F-2437-4A0ABE41C7CE}"/>
                  </a:ext>
                </a:extLst>
              </p:cNvPr>
              <p:cNvPicPr/>
              <p:nvPr/>
            </p:nvPicPr>
            <p:blipFill>
              <a:blip r:embed="rId7"/>
              <a:stretch>
                <a:fillRect/>
              </a:stretch>
            </p:blipFill>
            <p:spPr>
              <a:xfrm>
                <a:off x="5938545" y="4054469"/>
                <a:ext cx="313508" cy="8147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Encre 13">
                <a:extLst>
                  <a:ext uri="{FF2B5EF4-FFF2-40B4-BE49-F238E27FC236}">
                    <a16:creationId xmlns:a16="http://schemas.microsoft.com/office/drawing/2014/main" id="{F4C02741-0862-4EE9-0D88-9027C1A9D07F}"/>
                  </a:ext>
                </a:extLst>
              </p14:cNvPr>
              <p14:cNvContentPartPr/>
              <p14:nvPr/>
            </p14:nvContentPartPr>
            <p14:xfrm>
              <a:off x="7377304" y="2731338"/>
              <a:ext cx="282240" cy="64080"/>
            </p14:xfrm>
          </p:contentPart>
        </mc:Choice>
        <mc:Fallback xmlns="">
          <p:pic>
            <p:nvPicPr>
              <p:cNvPr id="14" name="Encre 13">
                <a:extLst>
                  <a:ext uri="{FF2B5EF4-FFF2-40B4-BE49-F238E27FC236}">
                    <a16:creationId xmlns:a16="http://schemas.microsoft.com/office/drawing/2014/main" id="{F4C02741-0862-4EE9-0D88-9027C1A9D07F}"/>
                  </a:ext>
                </a:extLst>
              </p:cNvPr>
              <p:cNvPicPr/>
              <p:nvPr/>
            </p:nvPicPr>
            <p:blipFill>
              <a:blip r:embed="rId9"/>
              <a:stretch>
                <a:fillRect/>
              </a:stretch>
            </p:blipFill>
            <p:spPr>
              <a:xfrm>
                <a:off x="7314304" y="2668338"/>
                <a:ext cx="4078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Encre 24">
                <a:extLst>
                  <a:ext uri="{FF2B5EF4-FFF2-40B4-BE49-F238E27FC236}">
                    <a16:creationId xmlns:a16="http://schemas.microsoft.com/office/drawing/2014/main" id="{1902A0BD-5A7D-CC5F-343A-AE8BCE7FCF76}"/>
                  </a:ext>
                </a:extLst>
              </p14:cNvPr>
              <p14:cNvContentPartPr/>
              <p14:nvPr/>
            </p14:nvContentPartPr>
            <p14:xfrm>
              <a:off x="8868052" y="2635936"/>
              <a:ext cx="610200" cy="374040"/>
            </p14:xfrm>
          </p:contentPart>
        </mc:Choice>
        <mc:Fallback xmlns="">
          <p:pic>
            <p:nvPicPr>
              <p:cNvPr id="25" name="Encre 24">
                <a:extLst>
                  <a:ext uri="{FF2B5EF4-FFF2-40B4-BE49-F238E27FC236}">
                    <a16:creationId xmlns:a16="http://schemas.microsoft.com/office/drawing/2014/main" id="{1902A0BD-5A7D-CC5F-343A-AE8BCE7FCF76}"/>
                  </a:ext>
                </a:extLst>
              </p:cNvPr>
              <p:cNvPicPr/>
              <p:nvPr/>
            </p:nvPicPr>
            <p:blipFill>
              <a:blip r:embed="rId11"/>
              <a:stretch>
                <a:fillRect/>
              </a:stretch>
            </p:blipFill>
            <p:spPr>
              <a:xfrm>
                <a:off x="8805052" y="2572936"/>
                <a:ext cx="735840" cy="499680"/>
              </a:xfrm>
              <a:prstGeom prst="rect">
                <a:avLst/>
              </a:prstGeom>
            </p:spPr>
          </p:pic>
        </mc:Fallback>
      </mc:AlternateContent>
      <p:grpSp>
        <p:nvGrpSpPr>
          <p:cNvPr id="36" name="Groupe 35">
            <a:extLst>
              <a:ext uri="{FF2B5EF4-FFF2-40B4-BE49-F238E27FC236}">
                <a16:creationId xmlns:a16="http://schemas.microsoft.com/office/drawing/2014/main" id="{6DE6CF40-A838-2CBD-5180-52C8FAF8A8EE}"/>
              </a:ext>
            </a:extLst>
          </p:cNvPr>
          <p:cNvGrpSpPr/>
          <p:nvPr/>
        </p:nvGrpSpPr>
        <p:grpSpPr>
          <a:xfrm>
            <a:off x="10376092" y="2355136"/>
            <a:ext cx="1589040" cy="1025640"/>
            <a:chOff x="10376092" y="2355136"/>
            <a:chExt cx="1589040" cy="1025640"/>
          </a:xfrm>
        </p:grpSpPr>
        <mc:AlternateContent xmlns:mc="http://schemas.openxmlformats.org/markup-compatibility/2006" xmlns:p14="http://schemas.microsoft.com/office/powerpoint/2010/main">
          <mc:Choice Requires="p14">
            <p:contentPart p14:bwMode="auto" r:id="rId12">
              <p14:nvContentPartPr>
                <p14:cNvPr id="32" name="Encre 31">
                  <a:extLst>
                    <a:ext uri="{FF2B5EF4-FFF2-40B4-BE49-F238E27FC236}">
                      <a16:creationId xmlns:a16="http://schemas.microsoft.com/office/drawing/2014/main" id="{94082AC4-F670-9046-CBD3-2647341AF28B}"/>
                    </a:ext>
                  </a:extLst>
                </p14:cNvPr>
                <p14:cNvContentPartPr/>
                <p14:nvPr/>
              </p14:nvContentPartPr>
              <p14:xfrm>
                <a:off x="10802692" y="2511736"/>
                <a:ext cx="431640" cy="367920"/>
              </p14:xfrm>
            </p:contentPart>
          </mc:Choice>
          <mc:Fallback xmlns="">
            <p:pic>
              <p:nvPicPr>
                <p:cNvPr id="32" name="Encre 31">
                  <a:extLst>
                    <a:ext uri="{FF2B5EF4-FFF2-40B4-BE49-F238E27FC236}">
                      <a16:creationId xmlns:a16="http://schemas.microsoft.com/office/drawing/2014/main" id="{94082AC4-F670-9046-CBD3-2647341AF28B}"/>
                    </a:ext>
                  </a:extLst>
                </p:cNvPr>
                <p:cNvPicPr/>
                <p:nvPr/>
              </p:nvPicPr>
              <p:blipFill>
                <a:blip r:embed="rId13"/>
                <a:stretch>
                  <a:fillRect/>
                </a:stretch>
              </p:blipFill>
              <p:spPr>
                <a:xfrm>
                  <a:off x="10739692" y="2448736"/>
                  <a:ext cx="55728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Encre 32">
                  <a:extLst>
                    <a:ext uri="{FF2B5EF4-FFF2-40B4-BE49-F238E27FC236}">
                      <a16:creationId xmlns:a16="http://schemas.microsoft.com/office/drawing/2014/main" id="{A73A2900-6F67-DA72-88CF-BB5E64384AA8}"/>
                    </a:ext>
                  </a:extLst>
                </p14:cNvPr>
                <p14:cNvContentPartPr/>
                <p14:nvPr/>
              </p14:nvContentPartPr>
              <p14:xfrm>
                <a:off x="11013292" y="2355136"/>
                <a:ext cx="852120" cy="426240"/>
              </p14:xfrm>
            </p:contentPart>
          </mc:Choice>
          <mc:Fallback xmlns="">
            <p:pic>
              <p:nvPicPr>
                <p:cNvPr id="33" name="Encre 32">
                  <a:extLst>
                    <a:ext uri="{FF2B5EF4-FFF2-40B4-BE49-F238E27FC236}">
                      <a16:creationId xmlns:a16="http://schemas.microsoft.com/office/drawing/2014/main" id="{A73A2900-6F67-DA72-88CF-BB5E64384AA8}"/>
                    </a:ext>
                  </a:extLst>
                </p:cNvPr>
                <p:cNvPicPr/>
                <p:nvPr/>
              </p:nvPicPr>
              <p:blipFill>
                <a:blip r:embed="rId15"/>
                <a:stretch>
                  <a:fillRect/>
                </a:stretch>
              </p:blipFill>
              <p:spPr>
                <a:xfrm>
                  <a:off x="10950319" y="2292136"/>
                  <a:ext cx="977707" cy="551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Encre 33">
                  <a:extLst>
                    <a:ext uri="{FF2B5EF4-FFF2-40B4-BE49-F238E27FC236}">
                      <a16:creationId xmlns:a16="http://schemas.microsoft.com/office/drawing/2014/main" id="{B7BE7559-97BC-2542-E625-2083985EE6E1}"/>
                    </a:ext>
                  </a:extLst>
                </p14:cNvPr>
                <p14:cNvContentPartPr/>
                <p14:nvPr/>
              </p14:nvContentPartPr>
              <p14:xfrm>
                <a:off x="10376092" y="2775256"/>
                <a:ext cx="149040" cy="429840"/>
              </p14:xfrm>
            </p:contentPart>
          </mc:Choice>
          <mc:Fallback xmlns="">
            <p:pic>
              <p:nvPicPr>
                <p:cNvPr id="34" name="Encre 33">
                  <a:extLst>
                    <a:ext uri="{FF2B5EF4-FFF2-40B4-BE49-F238E27FC236}">
                      <a16:creationId xmlns:a16="http://schemas.microsoft.com/office/drawing/2014/main" id="{B7BE7559-97BC-2542-E625-2083985EE6E1}"/>
                    </a:ext>
                  </a:extLst>
                </p:cNvPr>
                <p:cNvPicPr/>
                <p:nvPr/>
              </p:nvPicPr>
              <p:blipFill>
                <a:blip r:embed="rId17"/>
                <a:stretch>
                  <a:fillRect/>
                </a:stretch>
              </p:blipFill>
              <p:spPr>
                <a:xfrm>
                  <a:off x="10313092" y="2712309"/>
                  <a:ext cx="274680" cy="55537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5" name="Encre 34">
                  <a:extLst>
                    <a:ext uri="{FF2B5EF4-FFF2-40B4-BE49-F238E27FC236}">
                      <a16:creationId xmlns:a16="http://schemas.microsoft.com/office/drawing/2014/main" id="{7C62E293-53E8-31BA-8AB9-F8E773F6412C}"/>
                    </a:ext>
                  </a:extLst>
                </p14:cNvPr>
                <p14:cNvContentPartPr/>
                <p14:nvPr/>
              </p14:nvContentPartPr>
              <p14:xfrm>
                <a:off x="10526212" y="2828176"/>
                <a:ext cx="1438920" cy="552600"/>
              </p14:xfrm>
            </p:contentPart>
          </mc:Choice>
          <mc:Fallback xmlns="">
            <p:pic>
              <p:nvPicPr>
                <p:cNvPr id="35" name="Encre 34">
                  <a:extLst>
                    <a:ext uri="{FF2B5EF4-FFF2-40B4-BE49-F238E27FC236}">
                      <a16:creationId xmlns:a16="http://schemas.microsoft.com/office/drawing/2014/main" id="{7C62E293-53E8-31BA-8AB9-F8E773F6412C}"/>
                    </a:ext>
                  </a:extLst>
                </p:cNvPr>
                <p:cNvPicPr/>
                <p:nvPr/>
              </p:nvPicPr>
              <p:blipFill>
                <a:blip r:embed="rId19"/>
                <a:stretch>
                  <a:fillRect/>
                </a:stretch>
              </p:blipFill>
              <p:spPr>
                <a:xfrm>
                  <a:off x="10463212" y="2765176"/>
                  <a:ext cx="1564560" cy="678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37" name="Encre 36">
                <a:extLst>
                  <a:ext uri="{FF2B5EF4-FFF2-40B4-BE49-F238E27FC236}">
                    <a16:creationId xmlns:a16="http://schemas.microsoft.com/office/drawing/2014/main" id="{6E22B258-D09B-BC6C-EDE1-674861BE207F}"/>
                  </a:ext>
                </a:extLst>
              </p14:cNvPr>
              <p14:cNvContentPartPr/>
              <p14:nvPr/>
            </p14:nvContentPartPr>
            <p14:xfrm>
              <a:off x="6920781" y="2760057"/>
              <a:ext cx="1206360" cy="599760"/>
            </p14:xfrm>
          </p:contentPart>
        </mc:Choice>
        <mc:Fallback xmlns="">
          <p:pic>
            <p:nvPicPr>
              <p:cNvPr id="37" name="Encre 36">
                <a:extLst>
                  <a:ext uri="{FF2B5EF4-FFF2-40B4-BE49-F238E27FC236}">
                    <a16:creationId xmlns:a16="http://schemas.microsoft.com/office/drawing/2014/main" id="{6E22B258-D09B-BC6C-EDE1-674861BE207F}"/>
                  </a:ext>
                </a:extLst>
              </p:cNvPr>
              <p:cNvPicPr/>
              <p:nvPr/>
            </p:nvPicPr>
            <p:blipFill>
              <a:blip r:embed="rId21"/>
              <a:stretch>
                <a:fillRect/>
              </a:stretch>
            </p:blipFill>
            <p:spPr>
              <a:xfrm>
                <a:off x="6857781" y="2697019"/>
                <a:ext cx="1332000" cy="72547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 name="Encre 37">
                <a:extLst>
                  <a:ext uri="{FF2B5EF4-FFF2-40B4-BE49-F238E27FC236}">
                    <a16:creationId xmlns:a16="http://schemas.microsoft.com/office/drawing/2014/main" id="{ED329368-7EC2-93E7-F4F4-57ACA56E30C0}"/>
                  </a:ext>
                </a:extLst>
              </p14:cNvPr>
              <p14:cNvContentPartPr/>
              <p14:nvPr/>
            </p14:nvContentPartPr>
            <p14:xfrm>
              <a:off x="5952021" y="4172337"/>
              <a:ext cx="366120" cy="1230840"/>
            </p14:xfrm>
          </p:contentPart>
        </mc:Choice>
        <mc:Fallback xmlns="">
          <p:pic>
            <p:nvPicPr>
              <p:cNvPr id="38" name="Encre 37">
                <a:extLst>
                  <a:ext uri="{FF2B5EF4-FFF2-40B4-BE49-F238E27FC236}">
                    <a16:creationId xmlns:a16="http://schemas.microsoft.com/office/drawing/2014/main" id="{ED329368-7EC2-93E7-F4F4-57ACA56E30C0}"/>
                  </a:ext>
                </a:extLst>
              </p:cNvPr>
              <p:cNvPicPr/>
              <p:nvPr/>
            </p:nvPicPr>
            <p:blipFill>
              <a:blip r:embed="rId23"/>
              <a:stretch>
                <a:fillRect/>
              </a:stretch>
            </p:blipFill>
            <p:spPr>
              <a:xfrm>
                <a:off x="5889083" y="4109337"/>
                <a:ext cx="491637" cy="1356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Encre 38">
                <a:extLst>
                  <a:ext uri="{FF2B5EF4-FFF2-40B4-BE49-F238E27FC236}">
                    <a16:creationId xmlns:a16="http://schemas.microsoft.com/office/drawing/2014/main" id="{3390598B-4D5F-52A3-427F-EF19F6E7ECAC}"/>
                  </a:ext>
                </a:extLst>
              </p14:cNvPr>
              <p14:cNvContentPartPr/>
              <p14:nvPr/>
            </p14:nvContentPartPr>
            <p14:xfrm>
              <a:off x="11940981" y="6654256"/>
              <a:ext cx="172440" cy="131040"/>
            </p14:xfrm>
          </p:contentPart>
        </mc:Choice>
        <mc:Fallback xmlns="">
          <p:pic>
            <p:nvPicPr>
              <p:cNvPr id="39" name="Encre 38">
                <a:extLst>
                  <a:ext uri="{FF2B5EF4-FFF2-40B4-BE49-F238E27FC236}">
                    <a16:creationId xmlns:a16="http://schemas.microsoft.com/office/drawing/2014/main" id="{3390598B-4D5F-52A3-427F-EF19F6E7ECAC}"/>
                  </a:ext>
                </a:extLst>
              </p:cNvPr>
              <p:cNvPicPr/>
              <p:nvPr/>
            </p:nvPicPr>
            <p:blipFill>
              <a:blip r:embed="rId25"/>
              <a:stretch>
                <a:fillRect/>
              </a:stretch>
            </p:blipFill>
            <p:spPr>
              <a:xfrm>
                <a:off x="11877981" y="6591256"/>
                <a:ext cx="29808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0" name="Encre 39">
                <a:extLst>
                  <a:ext uri="{FF2B5EF4-FFF2-40B4-BE49-F238E27FC236}">
                    <a16:creationId xmlns:a16="http://schemas.microsoft.com/office/drawing/2014/main" id="{CD9252A2-9198-1EAE-6777-51607306886B}"/>
                  </a:ext>
                </a:extLst>
              </p14:cNvPr>
              <p14:cNvContentPartPr/>
              <p14:nvPr/>
            </p14:nvContentPartPr>
            <p14:xfrm>
              <a:off x="95603" y="3352336"/>
              <a:ext cx="2129760" cy="227520"/>
            </p14:xfrm>
          </p:contentPart>
        </mc:Choice>
        <mc:Fallback xmlns="">
          <p:pic>
            <p:nvPicPr>
              <p:cNvPr id="40" name="Encre 39">
                <a:extLst>
                  <a:ext uri="{FF2B5EF4-FFF2-40B4-BE49-F238E27FC236}">
                    <a16:creationId xmlns:a16="http://schemas.microsoft.com/office/drawing/2014/main" id="{CD9252A2-9198-1EAE-6777-51607306886B}"/>
                  </a:ext>
                </a:extLst>
              </p:cNvPr>
              <p:cNvPicPr/>
              <p:nvPr/>
            </p:nvPicPr>
            <p:blipFill>
              <a:blip r:embed="rId27"/>
              <a:stretch>
                <a:fillRect/>
              </a:stretch>
            </p:blipFill>
            <p:spPr>
              <a:xfrm>
                <a:off x="32603" y="3289336"/>
                <a:ext cx="225540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 name="Encre 9">
                <a:extLst>
                  <a:ext uri="{FF2B5EF4-FFF2-40B4-BE49-F238E27FC236}">
                    <a16:creationId xmlns:a16="http://schemas.microsoft.com/office/drawing/2014/main" id="{15F6713B-6814-DFD4-6076-160DF10B12F5}"/>
                  </a:ext>
                </a:extLst>
              </p14:cNvPr>
              <p14:cNvContentPartPr/>
              <p14:nvPr/>
            </p14:nvContentPartPr>
            <p14:xfrm>
              <a:off x="11201598" y="287854"/>
              <a:ext cx="889200" cy="1882440"/>
            </p14:xfrm>
          </p:contentPart>
        </mc:Choice>
        <mc:Fallback xmlns="">
          <p:pic>
            <p:nvPicPr>
              <p:cNvPr id="10" name="Encre 9">
                <a:extLst>
                  <a:ext uri="{FF2B5EF4-FFF2-40B4-BE49-F238E27FC236}">
                    <a16:creationId xmlns:a16="http://schemas.microsoft.com/office/drawing/2014/main" id="{15F6713B-6814-DFD4-6076-160DF10B12F5}"/>
                  </a:ext>
                </a:extLst>
              </p:cNvPr>
              <p:cNvPicPr/>
              <p:nvPr/>
            </p:nvPicPr>
            <p:blipFill>
              <a:blip r:embed="rId29"/>
              <a:stretch>
                <a:fillRect/>
              </a:stretch>
            </p:blipFill>
            <p:spPr>
              <a:xfrm>
                <a:off x="11138623" y="224842"/>
                <a:ext cx="1014789" cy="2008104"/>
              </a:xfrm>
              <a:prstGeom prst="rect">
                <a:avLst/>
              </a:prstGeom>
            </p:spPr>
          </p:pic>
        </mc:Fallback>
      </mc:AlternateContent>
      <p:pic>
        <p:nvPicPr>
          <p:cNvPr id="5" name="Image 4">
            <a:extLst>
              <a:ext uri="{FF2B5EF4-FFF2-40B4-BE49-F238E27FC236}">
                <a16:creationId xmlns:a16="http://schemas.microsoft.com/office/drawing/2014/main" id="{F016D811-D793-92BE-6CB9-32282B48FCA0}"/>
              </a:ext>
            </a:extLst>
          </p:cNvPr>
          <p:cNvPicPr>
            <a:picLocks noChangeAspect="1"/>
          </p:cNvPicPr>
          <p:nvPr/>
        </p:nvPicPr>
        <p:blipFill>
          <a:blip r:embed="rId30"/>
          <a:stretch>
            <a:fillRect/>
          </a:stretch>
        </p:blipFill>
        <p:spPr>
          <a:xfrm>
            <a:off x="11345603" y="364572"/>
            <a:ext cx="863600" cy="1727200"/>
          </a:xfrm>
          <a:prstGeom prst="rect">
            <a:avLst/>
          </a:prstGeom>
        </p:spPr>
      </p:pic>
      <mc:AlternateContent xmlns:mc="http://schemas.openxmlformats.org/markup-compatibility/2006" xmlns:p14="http://schemas.microsoft.com/office/powerpoint/2010/main">
        <mc:Choice Requires="p14">
          <p:contentPart p14:bwMode="auto" r:id="rId31">
            <p14:nvContentPartPr>
              <p14:cNvPr id="18" name="Encre 17">
                <a:extLst>
                  <a:ext uri="{FF2B5EF4-FFF2-40B4-BE49-F238E27FC236}">
                    <a16:creationId xmlns:a16="http://schemas.microsoft.com/office/drawing/2014/main" id="{0789117A-138F-28DD-6340-5278896973C7}"/>
                  </a:ext>
                </a:extLst>
              </p14:cNvPr>
              <p14:cNvContentPartPr/>
              <p14:nvPr/>
            </p14:nvContentPartPr>
            <p14:xfrm>
              <a:off x="6122358" y="4237054"/>
              <a:ext cx="383400" cy="1842120"/>
            </p14:xfrm>
          </p:contentPart>
        </mc:Choice>
        <mc:Fallback xmlns="">
          <p:pic>
            <p:nvPicPr>
              <p:cNvPr id="18" name="Encre 17">
                <a:extLst>
                  <a:ext uri="{FF2B5EF4-FFF2-40B4-BE49-F238E27FC236}">
                    <a16:creationId xmlns:a16="http://schemas.microsoft.com/office/drawing/2014/main" id="{0789117A-138F-28DD-6340-5278896973C7}"/>
                  </a:ext>
                </a:extLst>
              </p:cNvPr>
              <p:cNvPicPr/>
              <p:nvPr/>
            </p:nvPicPr>
            <p:blipFill>
              <a:blip r:embed="rId32"/>
              <a:stretch>
                <a:fillRect/>
              </a:stretch>
            </p:blipFill>
            <p:spPr>
              <a:xfrm>
                <a:off x="6059299" y="4174054"/>
                <a:ext cx="509158" cy="1967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 name="Encre 20">
                <a:extLst>
                  <a:ext uri="{FF2B5EF4-FFF2-40B4-BE49-F238E27FC236}">
                    <a16:creationId xmlns:a16="http://schemas.microsoft.com/office/drawing/2014/main" id="{A194BB4E-5124-1C84-34DC-E8A289788D41}"/>
                  </a:ext>
                </a:extLst>
              </p14:cNvPr>
              <p14:cNvContentPartPr/>
              <p14:nvPr/>
            </p14:nvContentPartPr>
            <p14:xfrm>
              <a:off x="8990478" y="1831894"/>
              <a:ext cx="598680" cy="179640"/>
            </p14:xfrm>
          </p:contentPart>
        </mc:Choice>
        <mc:Fallback xmlns="">
          <p:pic>
            <p:nvPicPr>
              <p:cNvPr id="21" name="Encre 20">
                <a:extLst>
                  <a:ext uri="{FF2B5EF4-FFF2-40B4-BE49-F238E27FC236}">
                    <a16:creationId xmlns:a16="http://schemas.microsoft.com/office/drawing/2014/main" id="{A194BB4E-5124-1C84-34DC-E8A289788D41}"/>
                  </a:ext>
                </a:extLst>
              </p:cNvPr>
              <p:cNvPicPr/>
              <p:nvPr/>
            </p:nvPicPr>
            <p:blipFill>
              <a:blip r:embed="rId34"/>
              <a:stretch>
                <a:fillRect/>
              </a:stretch>
            </p:blipFill>
            <p:spPr>
              <a:xfrm>
                <a:off x="8927478" y="1768894"/>
                <a:ext cx="7243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Encre 22">
                <a:extLst>
                  <a:ext uri="{FF2B5EF4-FFF2-40B4-BE49-F238E27FC236}">
                    <a16:creationId xmlns:a16="http://schemas.microsoft.com/office/drawing/2014/main" id="{CB934978-CD58-D4D4-5A1B-4D6C7B8B7F20}"/>
                  </a:ext>
                </a:extLst>
              </p14:cNvPr>
              <p14:cNvContentPartPr/>
              <p14:nvPr/>
            </p14:nvContentPartPr>
            <p14:xfrm>
              <a:off x="9204678" y="1466134"/>
              <a:ext cx="1968480" cy="819720"/>
            </p14:xfrm>
          </p:contentPart>
        </mc:Choice>
        <mc:Fallback xmlns="">
          <p:pic>
            <p:nvPicPr>
              <p:cNvPr id="23" name="Encre 22">
                <a:extLst>
                  <a:ext uri="{FF2B5EF4-FFF2-40B4-BE49-F238E27FC236}">
                    <a16:creationId xmlns:a16="http://schemas.microsoft.com/office/drawing/2014/main" id="{CB934978-CD58-D4D4-5A1B-4D6C7B8B7F20}"/>
                  </a:ext>
                </a:extLst>
              </p:cNvPr>
              <p:cNvPicPr/>
              <p:nvPr/>
            </p:nvPicPr>
            <p:blipFill>
              <a:blip r:embed="rId36"/>
              <a:stretch>
                <a:fillRect/>
              </a:stretch>
            </p:blipFill>
            <p:spPr>
              <a:xfrm>
                <a:off x="9141690" y="1403106"/>
                <a:ext cx="2094097" cy="94541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Encre 23">
                <a:extLst>
                  <a:ext uri="{FF2B5EF4-FFF2-40B4-BE49-F238E27FC236}">
                    <a16:creationId xmlns:a16="http://schemas.microsoft.com/office/drawing/2014/main" id="{6A75704A-B4A3-8BE3-E226-3B740609163B}"/>
                  </a:ext>
                </a:extLst>
              </p14:cNvPr>
              <p14:cNvContentPartPr/>
              <p14:nvPr/>
            </p14:nvContentPartPr>
            <p14:xfrm>
              <a:off x="10383318" y="2181814"/>
              <a:ext cx="360" cy="360"/>
            </p14:xfrm>
          </p:contentPart>
        </mc:Choice>
        <mc:Fallback xmlns="">
          <p:pic>
            <p:nvPicPr>
              <p:cNvPr id="24" name="Encre 23">
                <a:extLst>
                  <a:ext uri="{FF2B5EF4-FFF2-40B4-BE49-F238E27FC236}">
                    <a16:creationId xmlns:a16="http://schemas.microsoft.com/office/drawing/2014/main" id="{6A75704A-B4A3-8BE3-E226-3B740609163B}"/>
                  </a:ext>
                </a:extLst>
              </p:cNvPr>
              <p:cNvPicPr/>
              <p:nvPr/>
            </p:nvPicPr>
            <p:blipFill>
              <a:blip r:embed="rId38"/>
              <a:stretch>
                <a:fillRect/>
              </a:stretch>
            </p:blipFill>
            <p:spPr>
              <a:xfrm>
                <a:off x="10320318" y="21188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Encre 25">
                <a:extLst>
                  <a:ext uri="{FF2B5EF4-FFF2-40B4-BE49-F238E27FC236}">
                    <a16:creationId xmlns:a16="http://schemas.microsoft.com/office/drawing/2014/main" id="{8FB8CF92-8CA0-FDA4-8CF7-2F4A915DCDA9}"/>
                  </a:ext>
                </a:extLst>
              </p14:cNvPr>
              <p14:cNvContentPartPr/>
              <p14:nvPr/>
            </p14:nvContentPartPr>
            <p14:xfrm>
              <a:off x="4264038" y="633454"/>
              <a:ext cx="783720" cy="952920"/>
            </p14:xfrm>
          </p:contentPart>
        </mc:Choice>
        <mc:Fallback xmlns="">
          <p:pic>
            <p:nvPicPr>
              <p:cNvPr id="26" name="Encre 25">
                <a:extLst>
                  <a:ext uri="{FF2B5EF4-FFF2-40B4-BE49-F238E27FC236}">
                    <a16:creationId xmlns:a16="http://schemas.microsoft.com/office/drawing/2014/main" id="{8FB8CF92-8CA0-FDA4-8CF7-2F4A915DCDA9}"/>
                  </a:ext>
                </a:extLst>
              </p:cNvPr>
              <p:cNvPicPr/>
              <p:nvPr/>
            </p:nvPicPr>
            <p:blipFill>
              <a:blip r:embed="rId40"/>
              <a:stretch>
                <a:fillRect/>
              </a:stretch>
            </p:blipFill>
            <p:spPr>
              <a:xfrm>
                <a:off x="4201038" y="570454"/>
                <a:ext cx="909360" cy="1078560"/>
              </a:xfrm>
              <a:prstGeom prst="rect">
                <a:avLst/>
              </a:prstGeom>
            </p:spPr>
          </p:pic>
        </mc:Fallback>
      </mc:AlternateContent>
      <p:grpSp>
        <p:nvGrpSpPr>
          <p:cNvPr id="28" name="Groupe 27">
            <a:extLst>
              <a:ext uri="{FF2B5EF4-FFF2-40B4-BE49-F238E27FC236}">
                <a16:creationId xmlns:a16="http://schemas.microsoft.com/office/drawing/2014/main" id="{7FEF2645-8260-A211-7A70-62856D100D3B}"/>
              </a:ext>
            </a:extLst>
          </p:cNvPr>
          <p:cNvGrpSpPr/>
          <p:nvPr/>
        </p:nvGrpSpPr>
        <p:grpSpPr>
          <a:xfrm>
            <a:off x="335718" y="1883374"/>
            <a:ext cx="6580080" cy="1418040"/>
            <a:chOff x="335718" y="1883374"/>
            <a:chExt cx="6580080" cy="1418040"/>
          </a:xfrm>
        </p:grpSpPr>
        <mc:AlternateContent xmlns:mc="http://schemas.openxmlformats.org/markup-compatibility/2006" xmlns:p14="http://schemas.microsoft.com/office/powerpoint/2010/main">
          <mc:Choice Requires="p14">
            <p:contentPart p14:bwMode="auto" r:id="rId41">
              <p14:nvContentPartPr>
                <p14:cNvPr id="11" name="Encre 10">
                  <a:extLst>
                    <a:ext uri="{FF2B5EF4-FFF2-40B4-BE49-F238E27FC236}">
                      <a16:creationId xmlns:a16="http://schemas.microsoft.com/office/drawing/2014/main" id="{05D876CE-D79D-1173-44C5-18202D4063B2}"/>
                    </a:ext>
                  </a:extLst>
                </p14:cNvPr>
                <p14:cNvContentPartPr/>
                <p14:nvPr/>
              </p14:nvContentPartPr>
              <p14:xfrm>
                <a:off x="6646878" y="2873374"/>
                <a:ext cx="194400" cy="428040"/>
              </p14:xfrm>
            </p:contentPart>
          </mc:Choice>
          <mc:Fallback xmlns="">
            <p:pic>
              <p:nvPicPr>
                <p:cNvPr id="11" name="Encre 10">
                  <a:extLst>
                    <a:ext uri="{FF2B5EF4-FFF2-40B4-BE49-F238E27FC236}">
                      <a16:creationId xmlns:a16="http://schemas.microsoft.com/office/drawing/2014/main" id="{05D876CE-D79D-1173-44C5-18202D4063B2}"/>
                    </a:ext>
                  </a:extLst>
                </p:cNvPr>
                <p:cNvPicPr/>
                <p:nvPr/>
              </p:nvPicPr>
              <p:blipFill>
                <a:blip r:embed="rId42"/>
                <a:stretch>
                  <a:fillRect/>
                </a:stretch>
              </p:blipFill>
              <p:spPr>
                <a:xfrm>
                  <a:off x="6583878" y="2810427"/>
                  <a:ext cx="320040" cy="55357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 name="Encre 11">
                  <a:extLst>
                    <a:ext uri="{FF2B5EF4-FFF2-40B4-BE49-F238E27FC236}">
                      <a16:creationId xmlns:a16="http://schemas.microsoft.com/office/drawing/2014/main" id="{E9669176-0B93-BA64-EA8C-5E99C6C49BC9}"/>
                    </a:ext>
                  </a:extLst>
                </p14:cNvPr>
                <p14:cNvContentPartPr/>
                <p14:nvPr/>
              </p14:nvContentPartPr>
              <p14:xfrm>
                <a:off x="6915438" y="2941054"/>
                <a:ext cx="360" cy="360"/>
              </p14:xfrm>
            </p:contentPart>
          </mc:Choice>
          <mc:Fallback xmlns="">
            <p:pic>
              <p:nvPicPr>
                <p:cNvPr id="12" name="Encre 11">
                  <a:extLst>
                    <a:ext uri="{FF2B5EF4-FFF2-40B4-BE49-F238E27FC236}">
                      <a16:creationId xmlns:a16="http://schemas.microsoft.com/office/drawing/2014/main" id="{E9669176-0B93-BA64-EA8C-5E99C6C49BC9}"/>
                    </a:ext>
                  </a:extLst>
                </p:cNvPr>
                <p:cNvPicPr/>
                <p:nvPr/>
              </p:nvPicPr>
              <p:blipFill>
                <a:blip r:embed="rId38"/>
                <a:stretch>
                  <a:fillRect/>
                </a:stretch>
              </p:blipFill>
              <p:spPr>
                <a:xfrm>
                  <a:off x="6852438" y="287805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Encre 26">
                  <a:extLst>
                    <a:ext uri="{FF2B5EF4-FFF2-40B4-BE49-F238E27FC236}">
                      <a16:creationId xmlns:a16="http://schemas.microsoft.com/office/drawing/2014/main" id="{A6DB606D-2FAD-900F-D375-72138D7DE1EE}"/>
                    </a:ext>
                  </a:extLst>
                </p14:cNvPr>
                <p14:cNvContentPartPr/>
                <p14:nvPr/>
              </p14:nvContentPartPr>
              <p14:xfrm>
                <a:off x="335718" y="1883374"/>
                <a:ext cx="4397760" cy="1334160"/>
              </p14:xfrm>
            </p:contentPart>
          </mc:Choice>
          <mc:Fallback xmlns="">
            <p:pic>
              <p:nvPicPr>
                <p:cNvPr id="27" name="Encre 26">
                  <a:extLst>
                    <a:ext uri="{FF2B5EF4-FFF2-40B4-BE49-F238E27FC236}">
                      <a16:creationId xmlns:a16="http://schemas.microsoft.com/office/drawing/2014/main" id="{A6DB606D-2FAD-900F-D375-72138D7DE1EE}"/>
                    </a:ext>
                  </a:extLst>
                </p:cNvPr>
                <p:cNvPicPr/>
                <p:nvPr/>
              </p:nvPicPr>
              <p:blipFill>
                <a:blip r:embed="rId45"/>
                <a:stretch>
                  <a:fillRect/>
                </a:stretch>
              </p:blipFill>
              <p:spPr>
                <a:xfrm>
                  <a:off x="272718" y="1820391"/>
                  <a:ext cx="4523400" cy="1459766"/>
                </a:xfrm>
                <a:prstGeom prst="rect">
                  <a:avLst/>
                </a:prstGeom>
              </p:spPr>
            </p:pic>
          </mc:Fallback>
        </mc:AlternateContent>
      </p:grpSp>
      <p:pic>
        <p:nvPicPr>
          <p:cNvPr id="8" name="Image 7" descr="Une image contenant Graphique, Bleu électrique, capture d’écran&#10;&#10;Description générée automatiquement">
            <a:extLst>
              <a:ext uri="{FF2B5EF4-FFF2-40B4-BE49-F238E27FC236}">
                <a16:creationId xmlns:a16="http://schemas.microsoft.com/office/drawing/2014/main" id="{53728CB3-39C1-5573-E680-953CFD44FB26}"/>
              </a:ext>
            </a:extLst>
          </p:cNvPr>
          <p:cNvPicPr>
            <a:picLocks noChangeAspect="1"/>
          </p:cNvPicPr>
          <p:nvPr/>
        </p:nvPicPr>
        <p:blipFill>
          <a:blip r:embed="rId46"/>
          <a:stretch>
            <a:fillRect/>
          </a:stretch>
        </p:blipFill>
        <p:spPr>
          <a:xfrm rot="13554527">
            <a:off x="-3873415" y="-2977028"/>
            <a:ext cx="8796985" cy="5954055"/>
          </a:xfrm>
          <a:prstGeom prst="rect">
            <a:avLst/>
          </a:prstGeom>
        </p:spPr>
      </p:pic>
      <p:sp>
        <p:nvSpPr>
          <p:cNvPr id="9" name="ZoneTexte 6">
            <a:extLst>
              <a:ext uri="{FF2B5EF4-FFF2-40B4-BE49-F238E27FC236}">
                <a16:creationId xmlns:a16="http://schemas.microsoft.com/office/drawing/2014/main" id="{F8BC819E-C5AC-17E5-6AA1-A553276FF52F}"/>
              </a:ext>
            </a:extLst>
          </p:cNvPr>
          <p:cNvSpPr txBox="1"/>
          <p:nvPr/>
        </p:nvSpPr>
        <p:spPr>
          <a:xfrm>
            <a:off x="463898" y="359455"/>
            <a:ext cx="3754545" cy="2246769"/>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400" b="1">
                <a:solidFill>
                  <a:srgbClr val="EAAD29"/>
                </a:solidFill>
                <a:latin typeface="Mr Dodo Medium" pitchFamily="2" charset="77"/>
                <a:ea typeface="Mr Dodo Medium" pitchFamily="2" charset="77"/>
              </a:rPr>
              <a:t>NOUS OFFRONS DES EMPLOIS STABLES &amp; RÉMUNÉRATEURS</a:t>
            </a:r>
          </a:p>
        </p:txBody>
      </p:sp>
      <p:pic>
        <p:nvPicPr>
          <p:cNvPr id="6" name="Image 5" descr="Une image contenant jaune, créativité, astronomie&#10;&#10;Description générée automatiquement">
            <a:extLst>
              <a:ext uri="{FF2B5EF4-FFF2-40B4-BE49-F238E27FC236}">
                <a16:creationId xmlns:a16="http://schemas.microsoft.com/office/drawing/2014/main" id="{D1A43B63-9794-8224-B851-BE8AF494907F}"/>
              </a:ext>
            </a:extLst>
          </p:cNvPr>
          <p:cNvPicPr>
            <a:picLocks noChangeAspect="1"/>
          </p:cNvPicPr>
          <p:nvPr/>
        </p:nvPicPr>
        <p:blipFill>
          <a:blip r:embed="rId47"/>
          <a:stretch>
            <a:fillRect/>
          </a:stretch>
        </p:blipFill>
        <p:spPr>
          <a:xfrm rot="19803564">
            <a:off x="6276482" y="1138328"/>
            <a:ext cx="8284761" cy="6647359"/>
          </a:xfrm>
          <a:prstGeom prst="rect">
            <a:avLst/>
          </a:prstGeom>
        </p:spPr>
      </p:pic>
      <p:sp>
        <p:nvSpPr>
          <p:cNvPr id="7" name="ZoneTexte 4">
            <a:extLst>
              <a:ext uri="{FF2B5EF4-FFF2-40B4-BE49-F238E27FC236}">
                <a16:creationId xmlns:a16="http://schemas.microsoft.com/office/drawing/2014/main" id="{E14E0CE6-40CA-628B-51BF-668D74EA61EB}"/>
              </a:ext>
            </a:extLst>
          </p:cNvPr>
          <p:cNvSpPr txBox="1"/>
          <p:nvPr/>
        </p:nvSpPr>
        <p:spPr>
          <a:xfrm>
            <a:off x="6841278" y="2966218"/>
            <a:ext cx="4966852" cy="332398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500">
                <a:solidFill>
                  <a:srgbClr val="0F0FA3"/>
                </a:solidFill>
                <a:latin typeface="Isidora" pitchFamily="2" charset="77"/>
              </a:rPr>
              <a:t>Nos </a:t>
            </a:r>
            <a:r>
              <a:rPr lang="en-GB" sz="1500" err="1">
                <a:solidFill>
                  <a:srgbClr val="0F0FA3"/>
                </a:solidFill>
                <a:latin typeface="Isidora" pitchFamily="2" charset="77"/>
              </a:rPr>
              <a:t>collaborateurs</a:t>
            </a:r>
            <a:r>
              <a:rPr lang="en-GB" sz="1500">
                <a:solidFill>
                  <a:srgbClr val="0F0FA3"/>
                </a:solidFill>
                <a:latin typeface="Isidora" pitchFamily="2" charset="77"/>
              </a:rPr>
              <a:t> </a:t>
            </a:r>
            <a:r>
              <a:rPr lang="en-GB" sz="1500" err="1">
                <a:solidFill>
                  <a:srgbClr val="0F0FA3"/>
                </a:solidFill>
                <a:latin typeface="Isidora" pitchFamily="2" charset="77"/>
              </a:rPr>
              <a:t>sont</a:t>
            </a:r>
            <a:r>
              <a:rPr lang="en-GB" sz="1500">
                <a:solidFill>
                  <a:srgbClr val="0F0FA3"/>
                </a:solidFill>
                <a:latin typeface="Isidora" pitchFamily="2" charset="77"/>
              </a:rPr>
              <a:t> </a:t>
            </a:r>
            <a:r>
              <a:rPr lang="en-GB" sz="1500" err="1">
                <a:solidFill>
                  <a:srgbClr val="0F0FA3"/>
                </a:solidFill>
                <a:latin typeface="Isidora" pitchFamily="2" charset="77"/>
              </a:rPr>
              <a:t>précieux</a:t>
            </a:r>
            <a:r>
              <a:rPr lang="en-GB" sz="1500">
                <a:solidFill>
                  <a:srgbClr val="0F0FA3"/>
                </a:solidFill>
                <a:latin typeface="Isidora" pitchFamily="2" charset="77"/>
              </a:rPr>
              <a:t>. </a:t>
            </a:r>
          </a:p>
          <a:p>
            <a:pPr algn="r"/>
            <a:r>
              <a:rPr lang="en-GB" sz="1500">
                <a:solidFill>
                  <a:srgbClr val="0F0FA3"/>
                </a:solidFill>
                <a:latin typeface="Isidora" pitchFamily="2" charset="77"/>
              </a:rPr>
              <a:t>Nous les </a:t>
            </a:r>
            <a:r>
              <a:rPr lang="en-GB" sz="1500" err="1">
                <a:solidFill>
                  <a:srgbClr val="0F0FA3"/>
                </a:solidFill>
                <a:latin typeface="Isidora" pitchFamily="2" charset="77"/>
              </a:rPr>
              <a:t>traitons</a:t>
            </a:r>
            <a:r>
              <a:rPr lang="en-GB" sz="1500">
                <a:solidFill>
                  <a:srgbClr val="0F0FA3"/>
                </a:solidFill>
                <a:latin typeface="Isidora" pitchFamily="2" charset="77"/>
              </a:rPr>
              <a:t> avec respect et </a:t>
            </a:r>
            <a:r>
              <a:rPr lang="en-GB" sz="1500" err="1">
                <a:solidFill>
                  <a:srgbClr val="0F0FA3"/>
                </a:solidFill>
                <a:latin typeface="Isidora" pitchFamily="2" charset="77"/>
              </a:rPr>
              <a:t>considération</a:t>
            </a:r>
            <a:r>
              <a:rPr lang="en-GB" sz="1500">
                <a:solidFill>
                  <a:srgbClr val="0F0FA3"/>
                </a:solidFill>
                <a:latin typeface="Isidora" pitchFamily="2" charset="77"/>
              </a:rPr>
              <a:t>. </a:t>
            </a:r>
          </a:p>
          <a:p>
            <a:pPr algn="r"/>
            <a:endParaRPr lang="en-GB" sz="1500">
              <a:solidFill>
                <a:srgbClr val="0F0FA3"/>
              </a:solidFill>
              <a:latin typeface="Isidora" pitchFamily="2" charset="77"/>
            </a:endParaRPr>
          </a:p>
          <a:p>
            <a:pPr algn="r"/>
            <a:r>
              <a:rPr lang="en-GB" sz="1500">
                <a:solidFill>
                  <a:srgbClr val="0F0FA3"/>
                </a:solidFill>
                <a:latin typeface="Isidora" pitchFamily="2" charset="77"/>
              </a:rPr>
              <a:t> Pour nous, </a:t>
            </a:r>
            <a:r>
              <a:rPr lang="en-GB" sz="1500" err="1">
                <a:solidFill>
                  <a:srgbClr val="0F0FA3"/>
                </a:solidFill>
                <a:latin typeface="Isidora" pitchFamily="2" charset="77"/>
              </a:rPr>
              <a:t>offrir</a:t>
            </a:r>
            <a:r>
              <a:rPr lang="en-GB" sz="1500">
                <a:solidFill>
                  <a:srgbClr val="0F0FA3"/>
                </a:solidFill>
                <a:latin typeface="Isidora" pitchFamily="2" charset="77"/>
              </a:rPr>
              <a:t> un </a:t>
            </a:r>
            <a:r>
              <a:rPr lang="en-GB" sz="1500" err="1">
                <a:solidFill>
                  <a:srgbClr val="0F0FA3"/>
                </a:solidFill>
                <a:latin typeface="Isidora" pitchFamily="2" charset="77"/>
              </a:rPr>
              <a:t>emploi</a:t>
            </a:r>
            <a:r>
              <a:rPr lang="en-GB" sz="1500">
                <a:solidFill>
                  <a:srgbClr val="0F0FA3"/>
                </a:solidFill>
                <a:latin typeface="Isidora" pitchFamily="2" charset="77"/>
              </a:rPr>
              <a:t> </a:t>
            </a:r>
            <a:r>
              <a:rPr lang="en-GB" sz="1500" err="1">
                <a:solidFill>
                  <a:srgbClr val="0F0FA3"/>
                </a:solidFill>
                <a:latin typeface="Isidora" pitchFamily="2" charset="77"/>
              </a:rPr>
              <a:t>digne</a:t>
            </a:r>
            <a:r>
              <a:rPr lang="en-GB" sz="1500">
                <a:solidFill>
                  <a:srgbClr val="0F0FA3"/>
                </a:solidFill>
                <a:latin typeface="Isidora" pitchFamily="2" charset="77"/>
              </a:rPr>
              <a:t> et </a:t>
            </a:r>
            <a:r>
              <a:rPr lang="en-GB" sz="1500" err="1">
                <a:solidFill>
                  <a:srgbClr val="0F0FA3"/>
                </a:solidFill>
                <a:latin typeface="Isidora" pitchFamily="2" charset="77"/>
              </a:rPr>
              <a:t>valorisant</a:t>
            </a:r>
            <a:r>
              <a:rPr lang="en-GB" sz="1500">
                <a:solidFill>
                  <a:srgbClr val="0F0FA3"/>
                </a:solidFill>
                <a:latin typeface="Isidora" pitchFamily="2" charset="77"/>
              </a:rPr>
              <a:t>, </a:t>
            </a:r>
            <a:br>
              <a:rPr lang="en-GB" sz="1500">
                <a:solidFill>
                  <a:srgbClr val="0F0FA3"/>
                </a:solidFill>
                <a:latin typeface="Isidora" pitchFamily="2" charset="77"/>
              </a:rPr>
            </a:br>
            <a:r>
              <a:rPr lang="en-GB" sz="1500" err="1">
                <a:solidFill>
                  <a:srgbClr val="0F0FA3"/>
                </a:solidFill>
                <a:latin typeface="Isidora" pitchFamily="2" charset="77"/>
              </a:rPr>
              <a:t>c’est</a:t>
            </a:r>
            <a:r>
              <a:rPr lang="en-GB" sz="1500">
                <a:solidFill>
                  <a:srgbClr val="0F0FA3"/>
                </a:solidFill>
                <a:latin typeface="Isidora" pitchFamily="2" charset="77"/>
              </a:rPr>
              <a:t> </a:t>
            </a:r>
            <a:r>
              <a:rPr lang="en-GB" sz="1500" err="1">
                <a:solidFill>
                  <a:srgbClr val="0F0FA3"/>
                </a:solidFill>
                <a:latin typeface="Isidora" pitchFamily="2" charset="77"/>
              </a:rPr>
              <a:t>d’abord</a:t>
            </a:r>
            <a:r>
              <a:rPr lang="en-GB" sz="1500">
                <a:solidFill>
                  <a:srgbClr val="0F0FA3"/>
                </a:solidFill>
                <a:latin typeface="Isidora" pitchFamily="2" charset="77"/>
              </a:rPr>
              <a:t> donner un </a:t>
            </a:r>
            <a:r>
              <a:rPr lang="en-GB" sz="1500" err="1">
                <a:solidFill>
                  <a:srgbClr val="0F0FA3"/>
                </a:solidFill>
                <a:latin typeface="Isidora" pitchFamily="2" charset="77"/>
              </a:rPr>
              <a:t>emploi</a:t>
            </a:r>
            <a:r>
              <a:rPr lang="en-GB" sz="1500">
                <a:solidFill>
                  <a:srgbClr val="0F0FA3"/>
                </a:solidFill>
                <a:latin typeface="Isidora" pitchFamily="2" charset="77"/>
              </a:rPr>
              <a:t> stable </a:t>
            </a:r>
            <a:r>
              <a:rPr lang="en-GB" sz="1500" err="1">
                <a:solidFill>
                  <a:srgbClr val="0F0FA3"/>
                </a:solidFill>
                <a:latin typeface="Isidora" pitchFamily="2" charset="77"/>
              </a:rPr>
              <a:t>permettant</a:t>
            </a:r>
            <a:r>
              <a:rPr lang="en-GB" sz="1500">
                <a:solidFill>
                  <a:srgbClr val="0F0FA3"/>
                </a:solidFill>
                <a:latin typeface="Isidora" pitchFamily="2" charset="77"/>
              </a:rPr>
              <a:t> </a:t>
            </a:r>
            <a:r>
              <a:rPr lang="en-GB" sz="1500" err="1">
                <a:solidFill>
                  <a:srgbClr val="0F0FA3"/>
                </a:solidFill>
                <a:latin typeface="Isidora" pitchFamily="2" charset="77"/>
              </a:rPr>
              <a:t>à</a:t>
            </a:r>
            <a:r>
              <a:rPr lang="en-GB" sz="1500">
                <a:solidFill>
                  <a:srgbClr val="0F0FA3"/>
                </a:solidFill>
                <a:latin typeface="Isidora" pitchFamily="2" charset="77"/>
              </a:rPr>
              <a:t> tout un </a:t>
            </a:r>
            <a:r>
              <a:rPr lang="en-GB" sz="1500" err="1">
                <a:solidFill>
                  <a:srgbClr val="0F0FA3"/>
                </a:solidFill>
                <a:latin typeface="Isidora" pitchFamily="2" charset="77"/>
              </a:rPr>
              <a:t>chacun</a:t>
            </a:r>
            <a:r>
              <a:rPr lang="en-GB" sz="1500">
                <a:solidFill>
                  <a:srgbClr val="0F0FA3"/>
                </a:solidFill>
                <a:latin typeface="Isidora" pitchFamily="2" charset="77"/>
              </a:rPr>
              <a:t> de </a:t>
            </a:r>
            <a:r>
              <a:rPr lang="en-GB" sz="1500" err="1">
                <a:solidFill>
                  <a:srgbClr val="0F0FA3"/>
                </a:solidFill>
                <a:latin typeface="Isidora" pitchFamily="2" charset="77"/>
              </a:rPr>
              <a:t>construire</a:t>
            </a:r>
            <a:r>
              <a:rPr lang="en-GB" sz="1500">
                <a:solidFill>
                  <a:srgbClr val="0F0FA3"/>
                </a:solidFill>
                <a:latin typeface="Isidora" pitchFamily="2" charset="77"/>
              </a:rPr>
              <a:t> son </a:t>
            </a:r>
            <a:r>
              <a:rPr lang="en-GB" sz="1500" err="1">
                <a:solidFill>
                  <a:srgbClr val="0F0FA3"/>
                </a:solidFill>
                <a:latin typeface="Isidora" pitchFamily="2" charset="77"/>
              </a:rPr>
              <a:t>projet</a:t>
            </a:r>
            <a:r>
              <a:rPr lang="en-GB" sz="1500">
                <a:solidFill>
                  <a:srgbClr val="0F0FA3"/>
                </a:solidFill>
                <a:latin typeface="Isidora" pitchFamily="2" charset="77"/>
              </a:rPr>
              <a:t> de vie. </a:t>
            </a:r>
            <a:br>
              <a:rPr lang="en-GB" sz="1500">
                <a:solidFill>
                  <a:srgbClr val="0F0FA3"/>
                </a:solidFill>
                <a:latin typeface="Isidora" pitchFamily="2" charset="77"/>
              </a:rPr>
            </a:br>
            <a:r>
              <a:rPr lang="en-GB" sz="1500" err="1">
                <a:solidFill>
                  <a:srgbClr val="0F0FA3"/>
                </a:solidFill>
                <a:latin typeface="Isidora" pitchFamily="2" charset="77"/>
              </a:rPr>
              <a:t>En</a:t>
            </a:r>
            <a:r>
              <a:rPr lang="en-GB" sz="1500">
                <a:solidFill>
                  <a:srgbClr val="0F0FA3"/>
                </a:solidFill>
                <a:latin typeface="Isidora" pitchFamily="2" charset="77"/>
              </a:rPr>
              <a:t> 2022, nous </a:t>
            </a:r>
            <a:r>
              <a:rPr lang="en-GB" sz="1500" err="1">
                <a:solidFill>
                  <a:srgbClr val="0F0FA3"/>
                </a:solidFill>
                <a:latin typeface="Isidora" pitchFamily="2" charset="77"/>
              </a:rPr>
              <a:t>avons</a:t>
            </a:r>
            <a:r>
              <a:rPr lang="en-GB" sz="1500">
                <a:solidFill>
                  <a:srgbClr val="0F0FA3"/>
                </a:solidFill>
                <a:latin typeface="Isidora" pitchFamily="2" charset="77"/>
              </a:rPr>
              <a:t> mis </a:t>
            </a:r>
            <a:r>
              <a:rPr lang="en-GB" sz="1500" err="1">
                <a:solidFill>
                  <a:srgbClr val="0F0FA3"/>
                </a:solidFill>
                <a:latin typeface="Isidora" pitchFamily="2" charset="77"/>
              </a:rPr>
              <a:t>en</a:t>
            </a:r>
            <a:r>
              <a:rPr lang="en-GB" sz="1500">
                <a:solidFill>
                  <a:srgbClr val="0F0FA3"/>
                </a:solidFill>
                <a:latin typeface="Isidora" pitchFamily="2" charset="77"/>
              </a:rPr>
              <a:t> place </a:t>
            </a:r>
            <a:r>
              <a:rPr lang="en-GB" sz="1500" err="1">
                <a:solidFill>
                  <a:srgbClr val="0F0FA3"/>
                </a:solidFill>
                <a:latin typeface="Isidora" pitchFamily="2" charset="77"/>
              </a:rPr>
              <a:t>une</a:t>
            </a:r>
            <a:r>
              <a:rPr lang="en-GB" sz="1500">
                <a:solidFill>
                  <a:srgbClr val="0F0FA3"/>
                </a:solidFill>
                <a:latin typeface="Isidora" pitchFamily="2" charset="77"/>
              </a:rPr>
              <a:t> politique de </a:t>
            </a:r>
            <a:r>
              <a:rPr lang="en-GB" sz="1500" err="1">
                <a:solidFill>
                  <a:srgbClr val="0F0FA3"/>
                </a:solidFill>
                <a:latin typeface="Isidora" pitchFamily="2" charset="77"/>
              </a:rPr>
              <a:t>télétravail</a:t>
            </a:r>
            <a:r>
              <a:rPr lang="en-GB" sz="1500">
                <a:solidFill>
                  <a:srgbClr val="0F0FA3"/>
                </a:solidFill>
                <a:latin typeface="Isidora" pitchFamily="2" charset="77"/>
              </a:rPr>
              <a:t> pour </a:t>
            </a:r>
            <a:r>
              <a:rPr lang="en-GB" sz="1500" err="1">
                <a:solidFill>
                  <a:srgbClr val="0F0FA3"/>
                </a:solidFill>
                <a:latin typeface="Isidora" pitchFamily="2" charset="77"/>
              </a:rPr>
              <a:t>tous</a:t>
            </a:r>
            <a:r>
              <a:rPr lang="en-GB" sz="1500">
                <a:solidFill>
                  <a:srgbClr val="0F0FA3"/>
                </a:solidFill>
                <a:latin typeface="Isidora" pitchFamily="2" charset="77"/>
              </a:rPr>
              <a:t> les </a:t>
            </a:r>
            <a:r>
              <a:rPr lang="en-GB" sz="1500" err="1">
                <a:solidFill>
                  <a:srgbClr val="0F0FA3"/>
                </a:solidFill>
                <a:latin typeface="Isidora" pitchFamily="2" charset="77"/>
              </a:rPr>
              <a:t>collaborateurs</a:t>
            </a:r>
            <a:r>
              <a:rPr lang="en-GB" sz="1500">
                <a:solidFill>
                  <a:srgbClr val="0F0FA3"/>
                </a:solidFill>
                <a:latin typeface="Isidora" pitchFamily="2" charset="77"/>
              </a:rPr>
              <a:t>, </a:t>
            </a:r>
            <a:r>
              <a:rPr lang="en-GB" sz="1500" err="1">
                <a:solidFill>
                  <a:srgbClr val="0F0FA3"/>
                </a:solidFill>
                <a:latin typeface="Isidora" pitchFamily="2" charset="77"/>
              </a:rPr>
              <a:t>favorisant</a:t>
            </a:r>
            <a:r>
              <a:rPr lang="en-GB" sz="1500">
                <a:solidFill>
                  <a:srgbClr val="0F0FA3"/>
                </a:solidFill>
                <a:latin typeface="Isidora" pitchFamily="2" charset="77"/>
              </a:rPr>
              <a:t> </a:t>
            </a:r>
            <a:r>
              <a:rPr lang="en-GB" sz="1500" err="1">
                <a:solidFill>
                  <a:srgbClr val="0F0FA3"/>
                </a:solidFill>
                <a:latin typeface="Isidora" pitchFamily="2" charset="77"/>
              </a:rPr>
              <a:t>l’équilibre</a:t>
            </a:r>
            <a:r>
              <a:rPr lang="en-GB" sz="1500">
                <a:solidFill>
                  <a:srgbClr val="0F0FA3"/>
                </a:solidFill>
                <a:latin typeface="Isidora" pitchFamily="2" charset="77"/>
              </a:rPr>
              <a:t> pro-</a:t>
            </a:r>
            <a:r>
              <a:rPr lang="en-GB" sz="1500" err="1">
                <a:solidFill>
                  <a:srgbClr val="0F0FA3"/>
                </a:solidFill>
                <a:latin typeface="Isidora" pitchFamily="2" charset="77"/>
              </a:rPr>
              <a:t>perso</a:t>
            </a:r>
            <a:r>
              <a:rPr lang="en-GB" sz="1500">
                <a:solidFill>
                  <a:srgbClr val="0F0FA3"/>
                </a:solidFill>
                <a:latin typeface="Isidora" pitchFamily="2" charset="77"/>
              </a:rPr>
              <a:t>. </a:t>
            </a:r>
          </a:p>
          <a:p>
            <a:pPr algn="r"/>
            <a:endParaRPr lang="en-GB" sz="1500">
              <a:solidFill>
                <a:srgbClr val="0F0FA3"/>
              </a:solidFill>
              <a:latin typeface="Isidora" pitchFamily="2" charset="77"/>
            </a:endParaRPr>
          </a:p>
          <a:p>
            <a:pPr algn="r"/>
            <a:r>
              <a:rPr lang="en-GB" sz="1500">
                <a:solidFill>
                  <a:srgbClr val="0F0FA3"/>
                </a:solidFill>
                <a:latin typeface="Isidora" pitchFamily="2" charset="77"/>
              </a:rPr>
              <a:t>Nos </a:t>
            </a:r>
            <a:r>
              <a:rPr lang="en-GB" sz="1500" err="1">
                <a:solidFill>
                  <a:srgbClr val="0F0FA3"/>
                </a:solidFill>
                <a:latin typeface="Isidora" pitchFamily="2" charset="77"/>
              </a:rPr>
              <a:t>salariés</a:t>
            </a:r>
            <a:r>
              <a:rPr lang="en-GB" sz="1500">
                <a:solidFill>
                  <a:srgbClr val="0F0FA3"/>
                </a:solidFill>
                <a:latin typeface="Isidora" pitchFamily="2" charset="77"/>
              </a:rPr>
              <a:t> </a:t>
            </a:r>
            <a:r>
              <a:rPr lang="en-GB" sz="1500" err="1">
                <a:solidFill>
                  <a:srgbClr val="0F0FA3"/>
                </a:solidFill>
                <a:latin typeface="Isidora" pitchFamily="2" charset="77"/>
              </a:rPr>
              <a:t>bénéficient</a:t>
            </a:r>
            <a:r>
              <a:rPr lang="en-GB" sz="1500">
                <a:solidFill>
                  <a:srgbClr val="0F0FA3"/>
                </a:solidFill>
                <a:latin typeface="Isidora" pitchFamily="2" charset="77"/>
              </a:rPr>
              <a:t> d’un ensemble </a:t>
            </a:r>
            <a:r>
              <a:rPr lang="en-GB" sz="1500" err="1">
                <a:solidFill>
                  <a:srgbClr val="0F0FA3"/>
                </a:solidFill>
                <a:latin typeface="Isidora" pitchFamily="2" charset="77"/>
              </a:rPr>
              <a:t>d’avantages</a:t>
            </a:r>
            <a:r>
              <a:rPr lang="en-GB" sz="1500">
                <a:solidFill>
                  <a:srgbClr val="0F0FA3"/>
                </a:solidFill>
                <a:latin typeface="Isidora" pitchFamily="2" charset="77"/>
              </a:rPr>
              <a:t> </a:t>
            </a:r>
            <a:r>
              <a:rPr lang="en-GB" sz="1500" err="1">
                <a:solidFill>
                  <a:srgbClr val="0F0FA3"/>
                </a:solidFill>
                <a:latin typeface="Isidora" pitchFamily="2" charset="77"/>
              </a:rPr>
              <a:t>sociaux</a:t>
            </a:r>
            <a:r>
              <a:rPr lang="en-GB" sz="1500">
                <a:solidFill>
                  <a:srgbClr val="0F0FA3"/>
                </a:solidFill>
                <a:latin typeface="Isidora" pitchFamily="2" charset="77"/>
              </a:rPr>
              <a:t>, nous </a:t>
            </a:r>
            <a:r>
              <a:rPr lang="en-GB" sz="1500" err="1">
                <a:solidFill>
                  <a:srgbClr val="0F0FA3"/>
                </a:solidFill>
                <a:latin typeface="Isidora" pitchFamily="2" charset="77"/>
              </a:rPr>
              <a:t>souhaitons</a:t>
            </a:r>
            <a:r>
              <a:rPr lang="en-GB" sz="1500">
                <a:solidFill>
                  <a:srgbClr val="0F0FA3"/>
                </a:solidFill>
                <a:latin typeface="Isidora" pitchFamily="2" charset="77"/>
              </a:rPr>
              <a:t> que </a:t>
            </a:r>
            <a:r>
              <a:rPr lang="en-GB" sz="1500" err="1">
                <a:solidFill>
                  <a:srgbClr val="0F0FA3"/>
                </a:solidFill>
                <a:latin typeface="Isidora" pitchFamily="2" charset="77"/>
              </a:rPr>
              <a:t>demain</a:t>
            </a:r>
            <a:r>
              <a:rPr lang="en-GB" sz="1500">
                <a:solidFill>
                  <a:srgbClr val="0F0FA3"/>
                </a:solidFill>
                <a:latin typeface="Isidora" pitchFamily="2" charset="77"/>
              </a:rPr>
              <a:t> </a:t>
            </a:r>
            <a:r>
              <a:rPr lang="en-GB" sz="1500" err="1">
                <a:solidFill>
                  <a:srgbClr val="0F0FA3"/>
                </a:solidFill>
                <a:latin typeface="Isidora" pitchFamily="2" charset="77"/>
              </a:rPr>
              <a:t>ces</a:t>
            </a:r>
            <a:r>
              <a:rPr lang="en-GB" sz="1500">
                <a:solidFill>
                  <a:srgbClr val="0F0FA3"/>
                </a:solidFill>
                <a:latin typeface="Isidora" pitchFamily="2" charset="77"/>
              </a:rPr>
              <a:t> </a:t>
            </a:r>
            <a:r>
              <a:rPr lang="en-GB" sz="1500" err="1">
                <a:solidFill>
                  <a:srgbClr val="0F0FA3"/>
                </a:solidFill>
                <a:latin typeface="Isidora" pitchFamily="2" charset="77"/>
              </a:rPr>
              <a:t>avantages</a:t>
            </a:r>
            <a:r>
              <a:rPr lang="en-GB" sz="1500">
                <a:solidFill>
                  <a:srgbClr val="0F0FA3"/>
                </a:solidFill>
                <a:latin typeface="Isidora" pitchFamily="2" charset="77"/>
              </a:rPr>
              <a:t> </a:t>
            </a:r>
            <a:r>
              <a:rPr lang="en-GB" sz="1500" err="1">
                <a:solidFill>
                  <a:srgbClr val="0F0FA3"/>
                </a:solidFill>
                <a:latin typeface="Isidora" pitchFamily="2" charset="77"/>
              </a:rPr>
              <a:t>valorisent</a:t>
            </a:r>
            <a:r>
              <a:rPr lang="en-GB" sz="1500">
                <a:solidFill>
                  <a:srgbClr val="0F0FA3"/>
                </a:solidFill>
                <a:latin typeface="Isidora" pitchFamily="2" charset="77"/>
              </a:rPr>
              <a:t> </a:t>
            </a:r>
            <a:r>
              <a:rPr lang="en-GB" sz="1500" err="1">
                <a:solidFill>
                  <a:srgbClr val="0F0FA3"/>
                </a:solidFill>
                <a:latin typeface="Isidora" pitchFamily="2" charset="77"/>
              </a:rPr>
              <a:t>également</a:t>
            </a:r>
            <a:r>
              <a:rPr lang="en-GB" sz="1500">
                <a:solidFill>
                  <a:srgbClr val="0F0FA3"/>
                </a:solidFill>
                <a:latin typeface="Isidora" pitchFamily="2" charset="77"/>
              </a:rPr>
              <a:t> des </a:t>
            </a:r>
            <a:r>
              <a:rPr lang="en-GB" sz="1500" err="1">
                <a:solidFill>
                  <a:srgbClr val="0F0FA3"/>
                </a:solidFill>
                <a:latin typeface="Isidora" pitchFamily="2" charset="77"/>
              </a:rPr>
              <a:t>comportements</a:t>
            </a:r>
            <a:r>
              <a:rPr lang="en-GB" sz="1500">
                <a:solidFill>
                  <a:srgbClr val="0F0FA3"/>
                </a:solidFill>
                <a:latin typeface="Isidora" pitchFamily="2" charset="77"/>
              </a:rPr>
              <a:t> </a:t>
            </a:r>
            <a:r>
              <a:rPr lang="en-GB" sz="1500" err="1">
                <a:solidFill>
                  <a:srgbClr val="0F0FA3"/>
                </a:solidFill>
                <a:latin typeface="Isidora" pitchFamily="2" charset="77"/>
              </a:rPr>
              <a:t>vertueux</a:t>
            </a:r>
            <a:r>
              <a:rPr lang="en-GB" sz="1500">
                <a:solidFill>
                  <a:srgbClr val="0F0FA3"/>
                </a:solidFill>
                <a:latin typeface="Isidora" pitchFamily="2" charset="77"/>
              </a:rPr>
              <a:t> </a:t>
            </a:r>
            <a:r>
              <a:rPr lang="en-GB" sz="1500" err="1">
                <a:solidFill>
                  <a:srgbClr val="0F0FA3"/>
                </a:solidFill>
                <a:latin typeface="Isidora" pitchFamily="2" charset="77"/>
              </a:rPr>
              <a:t>en</a:t>
            </a:r>
            <a:r>
              <a:rPr lang="en-GB" sz="1500">
                <a:solidFill>
                  <a:srgbClr val="0F0FA3"/>
                </a:solidFill>
                <a:latin typeface="Isidora" pitchFamily="2" charset="77"/>
              </a:rPr>
              <a:t> </a:t>
            </a:r>
            <a:r>
              <a:rPr lang="en-GB" sz="1500" err="1">
                <a:solidFill>
                  <a:srgbClr val="0F0FA3"/>
                </a:solidFill>
                <a:latin typeface="Isidora" pitchFamily="2" charset="77"/>
              </a:rPr>
              <a:t>termes</a:t>
            </a:r>
            <a:r>
              <a:rPr lang="en-GB" sz="1500">
                <a:solidFill>
                  <a:srgbClr val="0F0FA3"/>
                </a:solidFill>
                <a:latin typeface="Isidora" pitchFamily="2" charset="77"/>
              </a:rPr>
              <a:t> de </a:t>
            </a:r>
            <a:r>
              <a:rPr lang="en-GB" sz="1500" err="1">
                <a:solidFill>
                  <a:srgbClr val="0F0FA3"/>
                </a:solidFill>
                <a:latin typeface="Isidora" pitchFamily="2" charset="77"/>
              </a:rPr>
              <a:t>santé</a:t>
            </a:r>
            <a:r>
              <a:rPr lang="en-GB" sz="1500">
                <a:solidFill>
                  <a:srgbClr val="0F0FA3"/>
                </a:solidFill>
                <a:latin typeface="Isidora" pitchFamily="2" charset="77"/>
              </a:rPr>
              <a:t> et de </a:t>
            </a:r>
            <a:r>
              <a:rPr lang="en-GB" sz="1500" err="1">
                <a:solidFill>
                  <a:srgbClr val="0F0FA3"/>
                </a:solidFill>
                <a:latin typeface="Isidora" pitchFamily="2" charset="77"/>
              </a:rPr>
              <a:t>qualité</a:t>
            </a:r>
            <a:r>
              <a:rPr lang="en-GB" sz="1500">
                <a:solidFill>
                  <a:srgbClr val="0F0FA3"/>
                </a:solidFill>
                <a:latin typeface="Isidora" pitchFamily="2" charset="77"/>
              </a:rPr>
              <a:t> de vie au travail.</a:t>
            </a:r>
            <a:endParaRPr lang="en-GB" sz="1500" b="1">
              <a:solidFill>
                <a:srgbClr val="0F0FA3"/>
              </a:solidFill>
              <a:latin typeface="Isidora Bold" pitchFamily="2" charset="77"/>
            </a:endParaRPr>
          </a:p>
        </p:txBody>
      </p:sp>
      <p:pic>
        <p:nvPicPr>
          <p:cNvPr id="15" name="Image 14" descr="Une image contenant texte, Police, logo, Graphique&#10;&#10;Description générée automatiquement">
            <a:extLst>
              <a:ext uri="{FF2B5EF4-FFF2-40B4-BE49-F238E27FC236}">
                <a16:creationId xmlns:a16="http://schemas.microsoft.com/office/drawing/2014/main" id="{BB2ED03E-A91B-3315-2038-3EECD1FBD568}"/>
              </a:ext>
            </a:extLst>
          </p:cNvPr>
          <p:cNvPicPr>
            <a:picLocks noChangeAspect="1"/>
          </p:cNvPicPr>
          <p:nvPr/>
        </p:nvPicPr>
        <p:blipFill>
          <a:blip r:embed="rId48"/>
          <a:stretch>
            <a:fillRect/>
          </a:stretch>
        </p:blipFill>
        <p:spPr>
          <a:xfrm>
            <a:off x="11345603" y="366573"/>
            <a:ext cx="853639" cy="853639"/>
          </a:xfrm>
          <a:prstGeom prst="rect">
            <a:avLst/>
          </a:prstGeom>
        </p:spPr>
      </p:pic>
      <p:pic>
        <p:nvPicPr>
          <p:cNvPr id="17" name="Image 16" descr="Une image contenant texte, Police, Graphique, logo&#10;&#10;Description générée automatiquement">
            <a:extLst>
              <a:ext uri="{FF2B5EF4-FFF2-40B4-BE49-F238E27FC236}">
                <a16:creationId xmlns:a16="http://schemas.microsoft.com/office/drawing/2014/main" id="{E7002FED-E842-ABA9-3DFC-284B8F2EEFFF}"/>
              </a:ext>
            </a:extLst>
          </p:cNvPr>
          <p:cNvPicPr>
            <a:picLocks noChangeAspect="1"/>
          </p:cNvPicPr>
          <p:nvPr/>
        </p:nvPicPr>
        <p:blipFill>
          <a:blip r:embed="rId49"/>
          <a:stretch>
            <a:fillRect/>
          </a:stretch>
        </p:blipFill>
        <p:spPr>
          <a:xfrm>
            <a:off x="11356140" y="1243258"/>
            <a:ext cx="835948" cy="835948"/>
          </a:xfrm>
          <a:prstGeom prst="rect">
            <a:avLst/>
          </a:prstGeom>
        </p:spPr>
      </p:pic>
    </p:spTree>
    <p:extLst>
      <p:ext uri="{BB962C8B-B14F-4D97-AF65-F5344CB8AC3E}">
        <p14:creationId xmlns:p14="http://schemas.microsoft.com/office/powerpoint/2010/main" val="326063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C1899-E057-C8C4-5345-BA22820B6F0C}"/>
            </a:ext>
          </a:extLst>
        </p:cNvPr>
        <p:cNvGrpSpPr/>
        <p:nvPr/>
      </p:nvGrpSpPr>
      <p:grpSpPr>
        <a:xfrm>
          <a:off x="0" y="0"/>
          <a:ext cx="0" cy="0"/>
          <a:chOff x="0" y="0"/>
          <a:chExt cx="0" cy="0"/>
        </a:xfrm>
      </p:grpSpPr>
      <p:pic>
        <p:nvPicPr>
          <p:cNvPr id="30" name="Image 29" descr="Une image contenant jaune, créativité, astronomie&#10;&#10;Description générée automatiquement">
            <a:extLst>
              <a:ext uri="{FF2B5EF4-FFF2-40B4-BE49-F238E27FC236}">
                <a16:creationId xmlns:a16="http://schemas.microsoft.com/office/drawing/2014/main" id="{A8A99264-EC29-E3AF-C01B-DB00D7F090AA}"/>
              </a:ext>
            </a:extLst>
          </p:cNvPr>
          <p:cNvPicPr>
            <a:picLocks noChangeAspect="1"/>
          </p:cNvPicPr>
          <p:nvPr/>
        </p:nvPicPr>
        <p:blipFill>
          <a:blip r:embed="rId2"/>
          <a:stretch>
            <a:fillRect/>
          </a:stretch>
        </p:blipFill>
        <p:spPr>
          <a:xfrm rot="19159781">
            <a:off x="6656466" y="3671178"/>
            <a:ext cx="5477146" cy="4394642"/>
          </a:xfrm>
          <a:prstGeom prst="rect">
            <a:avLst/>
          </a:prstGeom>
        </p:spPr>
      </p:pic>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73803FB2-2E7A-BA24-0FC8-E31FE5129779}"/>
              </a:ext>
            </a:extLst>
          </p:cNvPr>
          <p:cNvPicPr>
            <a:picLocks noChangeAspect="1"/>
          </p:cNvPicPr>
          <p:nvPr/>
        </p:nvPicPr>
        <p:blipFill>
          <a:blip r:embed="rId3">
            <a:alphaModFix amt="90000"/>
          </a:blip>
          <a:stretch>
            <a:fillRect/>
          </a:stretch>
        </p:blipFill>
        <p:spPr>
          <a:xfrm>
            <a:off x="-6980274" y="-3482614"/>
            <a:ext cx="4585349" cy="5374828"/>
          </a:xfrm>
          <a:prstGeom prst="rect">
            <a:avLst/>
          </a:prstGeom>
        </p:spPr>
      </p:pic>
      <p:pic>
        <p:nvPicPr>
          <p:cNvPr id="9" name="Image 8" descr="Une image contenant Graphique, Police, obscurité, graphisme&#10;&#10;Description générée automatiquement">
            <a:extLst>
              <a:ext uri="{FF2B5EF4-FFF2-40B4-BE49-F238E27FC236}">
                <a16:creationId xmlns:a16="http://schemas.microsoft.com/office/drawing/2014/main" id="{CDA59D48-80D2-9633-52C3-3843254335C2}"/>
              </a:ext>
            </a:extLst>
          </p:cNvPr>
          <p:cNvPicPr>
            <a:picLocks noChangeAspect="1"/>
          </p:cNvPicPr>
          <p:nvPr/>
        </p:nvPicPr>
        <p:blipFill>
          <a:blip r:embed="rId4"/>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239B28F0-D0ED-C032-E002-EC55D67F9098}"/>
              </a:ext>
            </a:extLst>
          </p:cNvPr>
          <p:cNvSpPr txBox="1"/>
          <p:nvPr/>
        </p:nvSpPr>
        <p:spPr>
          <a:xfrm>
            <a:off x="1615792" y="402500"/>
            <a:ext cx="8960415" cy="626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600" kern="0">
                <a:solidFill>
                  <a:srgbClr val="EEA41B"/>
                </a:solidFill>
                <a:latin typeface="Mr Dodo Medium" pitchFamily="2" charset="77"/>
                <a:ea typeface="Mr Dodo Medium" pitchFamily="2" charset="77"/>
                <a:sym typeface="Gotham"/>
              </a:rPr>
              <a:t>NOUS ENCOURAGEONS LES TALENTS  </a:t>
            </a:r>
            <a:endPar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8" name="Our recent wins &amp; why did they chose us?">
            <a:extLst>
              <a:ext uri="{FF2B5EF4-FFF2-40B4-BE49-F238E27FC236}">
                <a16:creationId xmlns:a16="http://schemas.microsoft.com/office/drawing/2014/main" id="{9B3C9EF3-28F3-81C6-0033-CB2D793467D7}"/>
              </a:ext>
            </a:extLst>
          </p:cNvPr>
          <p:cNvSpPr txBox="1"/>
          <p:nvPr/>
        </p:nvSpPr>
        <p:spPr>
          <a:xfrm>
            <a:off x="609167" y="1729461"/>
            <a:ext cx="4071788" cy="68768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000" b="1" kern="0">
                <a:solidFill>
                  <a:srgbClr val="E6A0C0"/>
                </a:solidFill>
                <a:latin typeface="Mr Dodo Medium" pitchFamily="2" charset="77"/>
                <a:ea typeface="Mr Dodo Medium" pitchFamily="2" charset="77"/>
                <a:sym typeface="Gotham"/>
              </a:rPr>
              <a:t>PERMETTRE A TOUS L’ACCÈS AU MARCHÉ DU TRAVAIL</a:t>
            </a:r>
            <a:endParaRPr kumimoji="0" lang="en-GB" sz="20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AC90BBE3-5DA0-EBD7-B0B6-76C5E8718BF7}"/>
              </a:ext>
            </a:extLst>
          </p:cNvPr>
          <p:cNvSpPr>
            <a:spLocks noGrp="1"/>
          </p:cNvSpPr>
          <p:nvPr/>
        </p:nvSpPr>
        <p:spPr>
          <a:xfrm>
            <a:off x="543984" y="2485404"/>
            <a:ext cx="5784586"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1">
                <a:solidFill>
                  <a:srgbClr val="0F0FA3"/>
                </a:solidFill>
                <a:effectLst/>
                <a:latin typeface="Isidora Bold" pitchFamily="2" charset="77"/>
              </a:rPr>
              <a:t>PARTENARIATS AVEC DES ÉTABLISSEMENTS D’ENSEIGNEMENT</a:t>
            </a:r>
          </a:p>
          <a:p>
            <a:pPr marL="0" indent="0">
              <a:lnSpc>
                <a:spcPct val="100000"/>
              </a:lnSpc>
              <a:buNone/>
            </a:pPr>
            <a:r>
              <a:rPr lang="fr-FR" sz="1400" b="0" i="0">
                <a:solidFill>
                  <a:srgbClr val="0F0FA3"/>
                </a:solidFill>
                <a:effectLst/>
                <a:latin typeface="Isidora" pitchFamily="2" charset="77"/>
              </a:rPr>
              <a:t>Nous travaillons avec des écoles pour favoriser les cursus en alternance (école de design et de commerce) et des stages.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Au-delà de cela, nous soutenons la diversité des talents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en accueillant des stagiaires d’horizons et d’âges différents,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comme nous le faisons en partenariat avec l’association </a:t>
            </a:r>
            <a:r>
              <a:rPr lang="fr-FR" sz="1400" b="0" i="0" err="1">
                <a:solidFill>
                  <a:srgbClr val="0F0FA3"/>
                </a:solidFill>
                <a:effectLst/>
                <a:latin typeface="Isidora" pitchFamily="2" charset="77"/>
              </a:rPr>
              <a:t>Proxité</a:t>
            </a:r>
            <a:r>
              <a:rPr lang="fr-FR" sz="1400" b="0" i="0">
                <a:solidFill>
                  <a:srgbClr val="0F0FA3"/>
                </a:solidFill>
                <a:effectLst/>
                <a:latin typeface="Isidora" pitchFamily="2" charset="77"/>
              </a:rPr>
              <a:t>. </a:t>
            </a:r>
          </a:p>
        </p:txBody>
      </p:sp>
      <p:sp>
        <p:nvSpPr>
          <p:cNvPr id="4" name="Espace réservé du contenu 2">
            <a:extLst>
              <a:ext uri="{FF2B5EF4-FFF2-40B4-BE49-F238E27FC236}">
                <a16:creationId xmlns:a16="http://schemas.microsoft.com/office/drawing/2014/main" id="{39DB74B5-C3B8-188C-F3CA-419CEC426D62}"/>
              </a:ext>
            </a:extLst>
          </p:cNvPr>
          <p:cNvSpPr>
            <a:spLocks noGrp="1"/>
          </p:cNvSpPr>
          <p:nvPr/>
        </p:nvSpPr>
        <p:spPr>
          <a:xfrm>
            <a:off x="6909471" y="2488865"/>
            <a:ext cx="4764631"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1">
                <a:solidFill>
                  <a:srgbClr val="0F0FA3"/>
                </a:solidFill>
                <a:effectLst/>
                <a:latin typeface="Isidora Bold" pitchFamily="2" charset="77"/>
              </a:rPr>
              <a:t>NOTRE POLITIQUE DIVERSITÉ &amp; INCLUSION</a:t>
            </a:r>
          </a:p>
          <a:p>
            <a:pPr marL="0" indent="0">
              <a:lnSpc>
                <a:spcPct val="100000"/>
              </a:lnSpc>
              <a:buNone/>
            </a:pPr>
            <a:r>
              <a:rPr lang="fr-FR" sz="1400" b="0" i="0">
                <a:solidFill>
                  <a:srgbClr val="0F0FA3"/>
                </a:solidFill>
                <a:effectLst/>
                <a:latin typeface="Isidora" pitchFamily="2" charset="77"/>
              </a:rPr>
              <a:t>Nous avons réalisé un diagnostic action avec l’AGEFIPH pour définir notre politique Handicap.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De plus, nous poursuivons notre politique de sensibilisation aux enjeux de diversité et d’inclusion. </a:t>
            </a:r>
          </a:p>
        </p:txBody>
      </p:sp>
      <p:sp>
        <p:nvSpPr>
          <p:cNvPr id="11" name="Our recent wins &amp; why did they chose us?">
            <a:extLst>
              <a:ext uri="{FF2B5EF4-FFF2-40B4-BE49-F238E27FC236}">
                <a16:creationId xmlns:a16="http://schemas.microsoft.com/office/drawing/2014/main" id="{F1F73649-E703-A2DB-71EC-F81D1D94AB99}"/>
              </a:ext>
            </a:extLst>
          </p:cNvPr>
          <p:cNvSpPr txBox="1"/>
          <p:nvPr/>
        </p:nvSpPr>
        <p:spPr>
          <a:xfrm>
            <a:off x="621559" y="4141037"/>
            <a:ext cx="4059396" cy="68768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000" b="1" kern="0">
                <a:solidFill>
                  <a:srgbClr val="7AAB46"/>
                </a:solidFill>
                <a:latin typeface="Mr Dodo Medium" pitchFamily="2" charset="77"/>
                <a:ea typeface="Mr Dodo Medium" pitchFamily="2" charset="77"/>
                <a:sym typeface="Gotham"/>
              </a:rPr>
              <a:t>DÉVELOPPER L’EMPLOYABILITÉ DES COLLABORATEURS</a:t>
            </a:r>
            <a:endParaRPr kumimoji="0" lang="en-GB" sz="2000" b="1"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12" name="Espace réservé du contenu 2">
            <a:extLst>
              <a:ext uri="{FF2B5EF4-FFF2-40B4-BE49-F238E27FC236}">
                <a16:creationId xmlns:a16="http://schemas.microsoft.com/office/drawing/2014/main" id="{59B3D0B8-CB26-FC74-AD93-FC535D40905A}"/>
              </a:ext>
            </a:extLst>
          </p:cNvPr>
          <p:cNvSpPr>
            <a:spLocks noGrp="1"/>
          </p:cNvSpPr>
          <p:nvPr/>
        </p:nvSpPr>
        <p:spPr>
          <a:xfrm>
            <a:off x="593946" y="4828726"/>
            <a:ext cx="5784586"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100% des collaborateurs à temps plein ont participé à des activités de développement professionnel externe ou à des activités de formation continue au cours de l’année passée (séminaire annuel avec intervention d’experts).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Mise en place d’un planning de Team Académie et d’E-Learning RSE tout au long de l’année, pour acculturer l’ensemble des salariés, </a:t>
            </a:r>
            <a:br>
              <a:rPr lang="fr-FR" sz="1400" b="0" i="0">
                <a:solidFill>
                  <a:srgbClr val="0F0FA3"/>
                </a:solidFill>
                <a:effectLst/>
                <a:latin typeface="Isidora" pitchFamily="2" charset="77"/>
              </a:rPr>
            </a:br>
            <a:r>
              <a:rPr lang="fr-FR" sz="1400" b="0" i="0">
                <a:solidFill>
                  <a:srgbClr val="0F0FA3"/>
                </a:solidFill>
                <a:effectLst/>
                <a:latin typeface="Isidora" pitchFamily="2" charset="77"/>
              </a:rPr>
              <a:t>en accord avec nos engagements. </a:t>
            </a:r>
          </a:p>
        </p:txBody>
      </p:sp>
      <p:sp>
        <p:nvSpPr>
          <p:cNvPr id="17" name="Our recent wins &amp; why did they chose us?">
            <a:extLst>
              <a:ext uri="{FF2B5EF4-FFF2-40B4-BE49-F238E27FC236}">
                <a16:creationId xmlns:a16="http://schemas.microsoft.com/office/drawing/2014/main" id="{6127D84D-827B-74D4-D4B8-ADEB800225BF}"/>
              </a:ext>
            </a:extLst>
          </p:cNvPr>
          <p:cNvSpPr txBox="1"/>
          <p:nvPr/>
        </p:nvSpPr>
        <p:spPr>
          <a:xfrm>
            <a:off x="7562831" y="4761256"/>
            <a:ext cx="3718209"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sym typeface="Gotham"/>
              </a:rPr>
              <a:t>NOS OBJECTIFS EN 2024 </a:t>
            </a:r>
            <a:endParaRPr kumimoji="0" lang="en-GB" sz="24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28" name="Espace réservé du contenu 2">
            <a:extLst>
              <a:ext uri="{FF2B5EF4-FFF2-40B4-BE49-F238E27FC236}">
                <a16:creationId xmlns:a16="http://schemas.microsoft.com/office/drawing/2014/main" id="{4F2C721D-C0EF-D4AC-4DCA-C593B3EB246E}"/>
              </a:ext>
            </a:extLst>
          </p:cNvPr>
          <p:cNvSpPr>
            <a:spLocks noGrp="1"/>
          </p:cNvSpPr>
          <p:nvPr/>
        </p:nvSpPr>
        <p:spPr>
          <a:xfrm>
            <a:off x="6909471" y="4141037"/>
            <a:ext cx="5123123"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r-FR" sz="1400">
              <a:solidFill>
                <a:srgbClr val="0F0FA3"/>
              </a:solidFill>
              <a:effectLst/>
              <a:latin typeface="Isidora" pitchFamily="2" charset="77"/>
            </a:endParaRPr>
          </a:p>
        </p:txBody>
      </p:sp>
      <p:sp>
        <p:nvSpPr>
          <p:cNvPr id="29" name="Espace réservé du contenu 2">
            <a:extLst>
              <a:ext uri="{FF2B5EF4-FFF2-40B4-BE49-F238E27FC236}">
                <a16:creationId xmlns:a16="http://schemas.microsoft.com/office/drawing/2014/main" id="{E7A4A42E-A164-2634-D097-EEE450AE119D}"/>
              </a:ext>
            </a:extLst>
          </p:cNvPr>
          <p:cNvSpPr>
            <a:spLocks noGrp="1"/>
          </p:cNvSpPr>
          <p:nvPr/>
        </p:nvSpPr>
        <p:spPr>
          <a:xfrm>
            <a:off x="7197129" y="5313784"/>
            <a:ext cx="4552322" cy="1157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00">
                <a:solidFill>
                  <a:schemeClr val="bg1"/>
                </a:solidFill>
                <a:latin typeface="Isidora" pitchFamily="2" charset="77"/>
              </a:rPr>
              <a:t>Nommer un Talent Manager. </a:t>
            </a:r>
          </a:p>
          <a:p>
            <a:pPr marL="0" indent="0" algn="ctr">
              <a:lnSpc>
                <a:spcPct val="100000"/>
              </a:lnSpc>
              <a:buNone/>
            </a:pPr>
            <a:r>
              <a:rPr lang="fr-FR" sz="1400">
                <a:solidFill>
                  <a:schemeClr val="bg1"/>
                </a:solidFill>
                <a:effectLst/>
                <a:latin typeface="Isidora" pitchFamily="2" charset="77"/>
              </a:rPr>
              <a:t>Dans le cadre de notre politique Diversité &amp;Inclusion : Intervention de sensibilisation d’associations expertes.</a:t>
            </a:r>
          </a:p>
        </p:txBody>
      </p:sp>
      <p:pic>
        <p:nvPicPr>
          <p:cNvPr id="32" name="Image 31">
            <a:extLst>
              <a:ext uri="{FF2B5EF4-FFF2-40B4-BE49-F238E27FC236}">
                <a16:creationId xmlns:a16="http://schemas.microsoft.com/office/drawing/2014/main" id="{1B3C829F-A6F5-8F42-79A5-B93D1C6E41A4}"/>
              </a:ext>
            </a:extLst>
          </p:cNvPr>
          <p:cNvPicPr>
            <a:picLocks noChangeAspect="1"/>
          </p:cNvPicPr>
          <p:nvPr/>
        </p:nvPicPr>
        <p:blipFill>
          <a:blip r:embed="rId5"/>
          <a:stretch>
            <a:fillRect/>
          </a:stretch>
        </p:blipFill>
        <p:spPr>
          <a:xfrm>
            <a:off x="11345603" y="364572"/>
            <a:ext cx="863600" cy="1727200"/>
          </a:xfrm>
          <a:prstGeom prst="rect">
            <a:avLst/>
          </a:prstGeom>
        </p:spPr>
      </p:pic>
      <p:pic>
        <p:nvPicPr>
          <p:cNvPr id="16" name="Image 15" descr="Une image contenant texte, Police, logo, Graphique&#10;&#10;Description générée automatiquement">
            <a:extLst>
              <a:ext uri="{FF2B5EF4-FFF2-40B4-BE49-F238E27FC236}">
                <a16:creationId xmlns:a16="http://schemas.microsoft.com/office/drawing/2014/main" id="{0797E746-C415-386C-B319-9585F5725BB6}"/>
              </a:ext>
            </a:extLst>
          </p:cNvPr>
          <p:cNvPicPr>
            <a:picLocks noChangeAspect="1"/>
          </p:cNvPicPr>
          <p:nvPr/>
        </p:nvPicPr>
        <p:blipFill>
          <a:blip r:embed="rId6"/>
          <a:stretch>
            <a:fillRect/>
          </a:stretch>
        </p:blipFill>
        <p:spPr>
          <a:xfrm>
            <a:off x="11345603" y="366573"/>
            <a:ext cx="853639" cy="853639"/>
          </a:xfrm>
          <a:prstGeom prst="rect">
            <a:avLst/>
          </a:prstGeom>
        </p:spPr>
      </p:pic>
      <p:pic>
        <p:nvPicPr>
          <p:cNvPr id="19" name="Image 18" descr="Une image contenant texte, Police, Graphique, logo&#10;&#10;Description générée automatiquement">
            <a:extLst>
              <a:ext uri="{FF2B5EF4-FFF2-40B4-BE49-F238E27FC236}">
                <a16:creationId xmlns:a16="http://schemas.microsoft.com/office/drawing/2014/main" id="{D6DA940E-9350-F15B-F693-F6C52798C372}"/>
              </a:ext>
            </a:extLst>
          </p:cNvPr>
          <p:cNvPicPr>
            <a:picLocks noChangeAspect="1"/>
          </p:cNvPicPr>
          <p:nvPr/>
        </p:nvPicPr>
        <p:blipFill>
          <a:blip r:embed="rId7"/>
          <a:stretch>
            <a:fillRect/>
          </a:stretch>
        </p:blipFill>
        <p:spPr>
          <a:xfrm>
            <a:off x="11356140" y="1243258"/>
            <a:ext cx="835948" cy="835948"/>
          </a:xfrm>
          <a:prstGeom prst="rect">
            <a:avLst/>
          </a:prstGeom>
        </p:spPr>
      </p:pic>
      <p:sp>
        <p:nvSpPr>
          <p:cNvPr id="2" name="ZoneTexte 1">
            <a:extLst>
              <a:ext uri="{FF2B5EF4-FFF2-40B4-BE49-F238E27FC236}">
                <a16:creationId xmlns:a16="http://schemas.microsoft.com/office/drawing/2014/main" id="{B5018DC1-DE81-1D56-409A-3AFE047CA5B8}"/>
              </a:ext>
            </a:extLst>
          </p:cNvPr>
          <p:cNvSpPr txBox="1"/>
          <p:nvPr/>
        </p:nvSpPr>
        <p:spPr>
          <a:xfrm>
            <a:off x="12545122" y="7995424"/>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90241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DAA0-7DC1-E460-289E-9BEE64B71B67}"/>
            </a:ext>
          </a:extLst>
        </p:cNvPr>
        <p:cNvGrpSpPr/>
        <p:nvPr/>
      </p:nvGrpSpPr>
      <p:grpSpPr>
        <a:xfrm>
          <a:off x="0" y="0"/>
          <a:ext cx="0" cy="0"/>
          <a:chOff x="0" y="0"/>
          <a:chExt cx="0" cy="0"/>
        </a:xfrm>
      </p:grpSpPr>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715AF53C-38C0-F465-71DB-88FA00447DB5}"/>
              </a:ext>
            </a:extLst>
          </p:cNvPr>
          <p:cNvPicPr>
            <a:picLocks noChangeAspect="1"/>
          </p:cNvPicPr>
          <p:nvPr/>
        </p:nvPicPr>
        <p:blipFill>
          <a:blip r:embed="rId2">
            <a:alphaModFix amt="90000"/>
          </a:blip>
          <a:stretch>
            <a:fillRect/>
          </a:stretch>
        </p:blipFill>
        <p:spPr>
          <a:xfrm>
            <a:off x="-6980274" y="-3482614"/>
            <a:ext cx="4585349" cy="5374828"/>
          </a:xfrm>
          <a:prstGeom prst="rect">
            <a:avLst/>
          </a:prstGeom>
        </p:spPr>
      </p:pic>
      <p:sp>
        <p:nvSpPr>
          <p:cNvPr id="6" name="ZoneTexte 5">
            <a:extLst>
              <a:ext uri="{FF2B5EF4-FFF2-40B4-BE49-F238E27FC236}">
                <a16:creationId xmlns:a16="http://schemas.microsoft.com/office/drawing/2014/main" id="{87FAAA55-7D07-0CB2-A47C-090247F0DC84}"/>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EEB87FDD-0155-633A-4B35-91A912E9A12B}"/>
              </a:ext>
            </a:extLst>
          </p:cNvPr>
          <p:cNvPicPr>
            <a:picLocks noChangeAspect="1"/>
          </p:cNvPicPr>
          <p:nvPr/>
        </p:nvPicPr>
        <p:blipFill>
          <a:blip r:embed="rId3"/>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72A6BF54-D3CE-9144-23B9-5B926569FDA1}"/>
              </a:ext>
            </a:extLst>
          </p:cNvPr>
          <p:cNvSpPr txBox="1"/>
          <p:nvPr/>
        </p:nvSpPr>
        <p:spPr>
          <a:xfrm>
            <a:off x="482550" y="419288"/>
            <a:ext cx="5023652" cy="1364797"/>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&amp; NOTAMMENT CELUI </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4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DES FEMMES</a:t>
            </a:r>
            <a:endParaRPr kumimoji="0" lang="en-GB" sz="42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4DCAB426-CCDE-6949-F166-62F2076089FB}"/>
              </a:ext>
            </a:extLst>
          </p:cNvPr>
          <p:cNvSpPr>
            <a:spLocks noGrp="1"/>
          </p:cNvSpPr>
          <p:nvPr/>
        </p:nvSpPr>
        <p:spPr>
          <a:xfrm>
            <a:off x="471199" y="1848160"/>
            <a:ext cx="7506213" cy="2070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0" i="0">
                <a:solidFill>
                  <a:srgbClr val="0F0FA3"/>
                </a:solidFill>
                <a:effectLst/>
                <a:latin typeface="Isidora" pitchFamily="2" charset="77"/>
              </a:rPr>
              <a:t>L’engagement du groupe Team Créatif pour l’égalité femmes-	        hommes s’incarne au travers de sa fondatrice, Sylvia Vitale </a:t>
            </a:r>
            <a:r>
              <a:rPr lang="fr-FR" sz="1600" b="0" i="0" err="1">
                <a:solidFill>
                  <a:srgbClr val="0F0FA3"/>
                </a:solidFill>
                <a:effectLst/>
                <a:latin typeface="Isidora" pitchFamily="2" charset="77"/>
              </a:rPr>
              <a:t>Rotta</a:t>
            </a:r>
            <a:r>
              <a:rPr lang="fr-FR" sz="1600">
                <a:solidFill>
                  <a:srgbClr val="0F0FA3"/>
                </a:solidFill>
                <a:latin typeface="Isidora" pitchFamily="2" charset="77"/>
              </a:rPr>
              <a:t>, 	                   </a:t>
            </a:r>
            <a:r>
              <a:rPr lang="fr-FR" sz="1600" b="0" i="0">
                <a:solidFill>
                  <a:srgbClr val="0F0FA3"/>
                </a:solidFill>
                <a:effectLst/>
                <a:latin typeface="Isidora" pitchFamily="2" charset="77"/>
              </a:rPr>
              <a:t>de ses actionnaires, des équipes de management et de l’ensemble 	                des collaboratrices. </a:t>
            </a:r>
          </a:p>
          <a:p>
            <a:pPr marL="0" indent="0">
              <a:lnSpc>
                <a:spcPct val="100000"/>
              </a:lnSpc>
              <a:buNone/>
            </a:pPr>
            <a:r>
              <a:rPr lang="fr-FR" sz="1600" b="0" i="0">
                <a:solidFill>
                  <a:srgbClr val="0F0FA3"/>
                </a:solidFill>
                <a:effectLst/>
                <a:latin typeface="Isidora" pitchFamily="2" charset="77"/>
              </a:rPr>
              <a:t>Nous sommes convaincus que cette représentation est une force 	                   dans le monde du travail actuel. Elle permet au groupe d’incarner des           valeurs d’égalité et d’inclusion et de se distinguer sur le marché du design. </a:t>
            </a:r>
          </a:p>
        </p:txBody>
      </p:sp>
      <p:sp>
        <p:nvSpPr>
          <p:cNvPr id="17" name="Our recent wins &amp; why did they chose us?">
            <a:extLst>
              <a:ext uri="{FF2B5EF4-FFF2-40B4-BE49-F238E27FC236}">
                <a16:creationId xmlns:a16="http://schemas.microsoft.com/office/drawing/2014/main" id="{F011E6E4-BC8C-4775-1B75-606C14B54A68}"/>
              </a:ext>
            </a:extLst>
          </p:cNvPr>
          <p:cNvSpPr txBox="1"/>
          <p:nvPr/>
        </p:nvSpPr>
        <p:spPr>
          <a:xfrm>
            <a:off x="11165235" y="8083150"/>
            <a:ext cx="4059396" cy="3799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000" b="1" kern="0">
                <a:solidFill>
                  <a:schemeClr val="bg1"/>
                </a:solidFill>
                <a:latin typeface="Mr Dodo Medium" pitchFamily="2" charset="77"/>
                <a:ea typeface="Mr Dodo Medium" pitchFamily="2" charset="77"/>
                <a:sym typeface="Gotham"/>
              </a:rPr>
              <a:t>NOS OBJÉCTIFS EN 2023 </a:t>
            </a:r>
            <a:endParaRPr kumimoji="0" lang="en-GB" sz="20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29" name="Espace réservé du contenu 2">
            <a:extLst>
              <a:ext uri="{FF2B5EF4-FFF2-40B4-BE49-F238E27FC236}">
                <a16:creationId xmlns:a16="http://schemas.microsoft.com/office/drawing/2014/main" id="{C0836E89-CC85-3CCF-AFEB-4B9CA4DE29D5}"/>
              </a:ext>
            </a:extLst>
          </p:cNvPr>
          <p:cNvSpPr>
            <a:spLocks noGrp="1"/>
          </p:cNvSpPr>
          <p:nvPr/>
        </p:nvSpPr>
        <p:spPr>
          <a:xfrm>
            <a:off x="10771675" y="8493129"/>
            <a:ext cx="5123123"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a:solidFill>
                  <a:schemeClr val="bg1"/>
                </a:solidFill>
                <a:effectLst/>
                <a:latin typeface="Isidora" pitchFamily="2" charset="77"/>
              </a:rPr>
              <a:t>Dans le cadre de notre politique Diversité &amp; Inclusion : Intervention de sensibilisation d’associations expertes.</a:t>
            </a:r>
          </a:p>
        </p:txBody>
      </p:sp>
      <p:sp>
        <p:nvSpPr>
          <p:cNvPr id="3" name="Our recent wins &amp; why did they chose us?">
            <a:extLst>
              <a:ext uri="{FF2B5EF4-FFF2-40B4-BE49-F238E27FC236}">
                <a16:creationId xmlns:a16="http://schemas.microsoft.com/office/drawing/2014/main" id="{3F4715B0-01EB-A8F0-B452-DA504C1823A6}"/>
              </a:ext>
            </a:extLst>
          </p:cNvPr>
          <p:cNvSpPr txBox="1"/>
          <p:nvPr/>
        </p:nvSpPr>
        <p:spPr>
          <a:xfrm>
            <a:off x="717031" y="4493189"/>
            <a:ext cx="3502948" cy="124168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dirty="0">
                <a:solidFill>
                  <a:srgbClr val="0F0FA3"/>
                </a:solidFill>
                <a:latin typeface="Mr Dodo Medium" pitchFamily="2" charset="77"/>
                <a:ea typeface="Mr Dodo Medium" pitchFamily="2" charset="77"/>
              </a:rPr>
              <a:t>42%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dirty="0">
                <a:solidFill>
                  <a:srgbClr val="ECBD3E"/>
                </a:solidFill>
                <a:latin typeface="Mr Dodo Medium" pitchFamily="2" charset="77"/>
                <a:ea typeface="Mr Dodo Medium" pitchFamily="2" charset="77"/>
              </a:rPr>
              <a:t>DES MEMBRES DU COMITÉ ÉXÉCUTIF SONT DES FEMMES</a:t>
            </a:r>
          </a:p>
        </p:txBody>
      </p:sp>
      <p:sp>
        <p:nvSpPr>
          <p:cNvPr id="15" name="Our recent wins &amp; why did they chose us?">
            <a:extLst>
              <a:ext uri="{FF2B5EF4-FFF2-40B4-BE49-F238E27FC236}">
                <a16:creationId xmlns:a16="http://schemas.microsoft.com/office/drawing/2014/main" id="{517A960A-679A-A9EE-36F3-1090DED7AED1}"/>
              </a:ext>
            </a:extLst>
          </p:cNvPr>
          <p:cNvSpPr txBox="1"/>
          <p:nvPr/>
        </p:nvSpPr>
        <p:spPr>
          <a:xfrm>
            <a:off x="4528928" y="4493189"/>
            <a:ext cx="3502948" cy="124168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64%</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DES POSTES DE MANAGEMENT SONT OCCUPÉS PAR DES FEMMES</a:t>
            </a:r>
          </a:p>
        </p:txBody>
      </p:sp>
      <p:sp>
        <p:nvSpPr>
          <p:cNvPr id="19" name="Our recent wins &amp; why did they chose us?">
            <a:extLst>
              <a:ext uri="{FF2B5EF4-FFF2-40B4-BE49-F238E27FC236}">
                <a16:creationId xmlns:a16="http://schemas.microsoft.com/office/drawing/2014/main" id="{B7229F6B-D971-0BC7-E3EC-9317E4A03860}"/>
              </a:ext>
            </a:extLst>
          </p:cNvPr>
          <p:cNvSpPr txBox="1"/>
          <p:nvPr/>
        </p:nvSpPr>
        <p:spPr>
          <a:xfrm>
            <a:off x="8286361" y="4064834"/>
            <a:ext cx="3226792" cy="188801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rgbClr val="ECBD3E"/>
                </a:solidFill>
                <a:latin typeface="Mr Dodo Medium" pitchFamily="2" charset="77"/>
                <a:ea typeface="Mr Dodo Medium" pitchFamily="2" charset="77"/>
              </a:rPr>
              <a:t>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LES COLLABORATRICES REPRÉSENTENT </a:t>
            </a:r>
            <a:r>
              <a:rPr lang="en-GB" sz="4000" b="1" kern="0">
                <a:solidFill>
                  <a:srgbClr val="0F0FA3"/>
                </a:solidFill>
                <a:latin typeface="Mr Dodo Medium" pitchFamily="2" charset="77"/>
                <a:ea typeface="Mr Dodo Medium" pitchFamily="2" charset="77"/>
              </a:rPr>
              <a:t>63,9%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DU TOTAL DES EFFECTIFS</a:t>
            </a:r>
          </a:p>
        </p:txBody>
      </p:sp>
      <p:pic>
        <p:nvPicPr>
          <p:cNvPr id="27" name="Image 26">
            <a:extLst>
              <a:ext uri="{FF2B5EF4-FFF2-40B4-BE49-F238E27FC236}">
                <a16:creationId xmlns:a16="http://schemas.microsoft.com/office/drawing/2014/main" id="{3AA468D0-0C86-30A0-6203-A91896053DF8}"/>
              </a:ext>
            </a:extLst>
          </p:cNvPr>
          <p:cNvPicPr>
            <a:picLocks noChangeAspect="1"/>
          </p:cNvPicPr>
          <p:nvPr/>
        </p:nvPicPr>
        <p:blipFill rotWithShape="1">
          <a:blip r:embed="rId4"/>
          <a:srcRect l="17253" t="10558" r="23348" b="14576"/>
          <a:stretch/>
        </p:blipFill>
        <p:spPr>
          <a:xfrm>
            <a:off x="6708102" y="254167"/>
            <a:ext cx="5136801" cy="3641804"/>
          </a:xfrm>
          <a:prstGeom prst="rect">
            <a:avLst/>
          </a:prstGeom>
        </p:spPr>
      </p:pic>
      <p:pic>
        <p:nvPicPr>
          <p:cNvPr id="32" name="Image 31">
            <a:extLst>
              <a:ext uri="{FF2B5EF4-FFF2-40B4-BE49-F238E27FC236}">
                <a16:creationId xmlns:a16="http://schemas.microsoft.com/office/drawing/2014/main" id="{C100B459-08F3-6F6A-3C91-6FA5F6D0B21A}"/>
              </a:ext>
            </a:extLst>
          </p:cNvPr>
          <p:cNvPicPr>
            <a:picLocks noChangeAspect="1"/>
          </p:cNvPicPr>
          <p:nvPr/>
        </p:nvPicPr>
        <p:blipFill>
          <a:blip r:embed="rId5"/>
          <a:stretch>
            <a:fillRect/>
          </a:stretch>
        </p:blipFill>
        <p:spPr>
          <a:xfrm>
            <a:off x="11328400" y="364572"/>
            <a:ext cx="863600" cy="863600"/>
          </a:xfrm>
          <a:prstGeom prst="rect">
            <a:avLst/>
          </a:prstGeom>
        </p:spPr>
      </p:pic>
      <p:pic>
        <p:nvPicPr>
          <p:cNvPr id="12" name="Image 11" descr="Une image contenant texte, Police, logo, capture d’écran&#10;&#10;Description générée automatiquement">
            <a:extLst>
              <a:ext uri="{FF2B5EF4-FFF2-40B4-BE49-F238E27FC236}">
                <a16:creationId xmlns:a16="http://schemas.microsoft.com/office/drawing/2014/main" id="{7B10D670-0B27-8AB0-7518-6F6F673E28B9}"/>
              </a:ext>
            </a:extLst>
          </p:cNvPr>
          <p:cNvPicPr>
            <a:picLocks noChangeAspect="1"/>
          </p:cNvPicPr>
          <p:nvPr/>
        </p:nvPicPr>
        <p:blipFill>
          <a:blip r:embed="rId6"/>
          <a:stretch>
            <a:fillRect/>
          </a:stretch>
        </p:blipFill>
        <p:spPr>
          <a:xfrm>
            <a:off x="11338025" y="364572"/>
            <a:ext cx="863600" cy="863600"/>
          </a:xfrm>
          <a:prstGeom prst="rect">
            <a:avLst/>
          </a:prstGeom>
        </p:spPr>
      </p:pic>
    </p:spTree>
    <p:extLst>
      <p:ext uri="{BB962C8B-B14F-4D97-AF65-F5344CB8AC3E}">
        <p14:creationId xmlns:p14="http://schemas.microsoft.com/office/powerpoint/2010/main" val="50605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50CF-AE57-C346-FC4B-AB2672734F80}"/>
            </a:ext>
          </a:extLst>
        </p:cNvPr>
        <p:cNvGrpSpPr/>
        <p:nvPr/>
      </p:nvGrpSpPr>
      <p:grpSpPr>
        <a:xfrm>
          <a:off x="0" y="0"/>
          <a:ext cx="0" cy="0"/>
          <a:chOff x="0" y="0"/>
          <a:chExt cx="0" cy="0"/>
        </a:xfrm>
      </p:grpSpPr>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EC595CE6-A939-944D-3DEE-DA9B10F2F626}"/>
              </a:ext>
            </a:extLst>
          </p:cNvPr>
          <p:cNvPicPr>
            <a:picLocks noChangeAspect="1"/>
          </p:cNvPicPr>
          <p:nvPr/>
        </p:nvPicPr>
        <p:blipFill>
          <a:blip r:embed="rId2">
            <a:alphaModFix amt="90000"/>
          </a:blip>
          <a:stretch>
            <a:fillRect/>
          </a:stretch>
        </p:blipFill>
        <p:spPr>
          <a:xfrm>
            <a:off x="-6980274" y="-3482614"/>
            <a:ext cx="4585349" cy="5374828"/>
          </a:xfrm>
          <a:prstGeom prst="rect">
            <a:avLst/>
          </a:prstGeom>
        </p:spPr>
      </p:pic>
      <p:pic>
        <p:nvPicPr>
          <p:cNvPr id="9" name="Image 8" descr="Une image contenant Graphique, Police, obscurité, graphisme&#10;&#10;Description générée automatiquement">
            <a:extLst>
              <a:ext uri="{FF2B5EF4-FFF2-40B4-BE49-F238E27FC236}">
                <a16:creationId xmlns:a16="http://schemas.microsoft.com/office/drawing/2014/main" id="{3E59E447-E7F8-6624-CA49-0D8863CE81B5}"/>
              </a:ext>
            </a:extLst>
          </p:cNvPr>
          <p:cNvPicPr>
            <a:picLocks noChangeAspect="1"/>
          </p:cNvPicPr>
          <p:nvPr/>
        </p:nvPicPr>
        <p:blipFill>
          <a:blip r:embed="rId3"/>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212145D5-12E9-32BC-56C4-4F2A62C140AB}"/>
              </a:ext>
            </a:extLst>
          </p:cNvPr>
          <p:cNvSpPr txBox="1"/>
          <p:nvPr/>
        </p:nvSpPr>
        <p:spPr>
          <a:xfrm>
            <a:off x="552695" y="342645"/>
            <a:ext cx="11086610" cy="11801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NOUS FAVORISONS LA SANTÉ, LE BIEN-ÊTRE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&amp; L’ÉPANOUISSEMENT DE NOS COLLABORATEURS</a:t>
            </a:r>
            <a:endParaRPr kumimoji="0" lang="en-GB" sz="36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718E72D2-11BF-8340-5668-AB5F5D3ABD9A}"/>
              </a:ext>
            </a:extLst>
          </p:cNvPr>
          <p:cNvSpPr>
            <a:spLocks noGrp="1"/>
          </p:cNvSpPr>
          <p:nvPr/>
        </p:nvSpPr>
        <p:spPr>
          <a:xfrm>
            <a:off x="698301" y="2248503"/>
            <a:ext cx="5783998"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800" b="0" i="0" dirty="0">
                <a:solidFill>
                  <a:srgbClr val="0F0FA3"/>
                </a:solidFill>
                <a:effectLst/>
                <a:latin typeface="Isidora" pitchFamily="2" charset="77"/>
              </a:rPr>
              <a:t>Selon un sondage réalisé en 2022, le niveau de satisfaction général des collaborateurs est de 7,5/10.</a:t>
            </a:r>
          </a:p>
          <a:p>
            <a:pPr marL="0" indent="0">
              <a:lnSpc>
                <a:spcPct val="100000"/>
              </a:lnSpc>
              <a:buNone/>
            </a:pPr>
            <a:r>
              <a:rPr lang="fr-FR" sz="1800" b="0" i="0" dirty="0">
                <a:solidFill>
                  <a:srgbClr val="0F0FA3"/>
                </a:solidFill>
                <a:effectLst/>
                <a:latin typeface="Isidora" pitchFamily="2" charset="77"/>
              </a:rPr>
              <a:t>Les collaborateurs ont reçu une enquête                   pour l’amélioration de la Qualité de Vie au          Travail chez Team Créatif Group. </a:t>
            </a:r>
          </a:p>
          <a:p>
            <a:pPr marL="0" indent="0">
              <a:lnSpc>
                <a:spcPct val="100000"/>
              </a:lnSpc>
              <a:buNone/>
            </a:pPr>
            <a:r>
              <a:rPr lang="fr-FR" sz="1800" dirty="0">
                <a:solidFill>
                  <a:srgbClr val="0F0FA3"/>
                </a:solidFill>
                <a:latin typeface="Isidora" pitchFamily="2" charset="77"/>
              </a:rPr>
              <a:t>Un jour de télétravail Santé par mois a été mis en place. </a:t>
            </a:r>
          </a:p>
          <a:p>
            <a:pPr marL="0" indent="0">
              <a:lnSpc>
                <a:spcPct val="100000"/>
              </a:lnSpc>
              <a:buNone/>
            </a:pPr>
            <a:r>
              <a:rPr lang="fr-FR" sz="1800" b="0" i="0" dirty="0">
                <a:solidFill>
                  <a:srgbClr val="0F0FA3"/>
                </a:solidFill>
                <a:effectLst/>
                <a:latin typeface="Isidora" pitchFamily="2" charset="77"/>
              </a:rPr>
              <a:t>Nous avons aménagé un espace </a:t>
            </a:r>
            <a:r>
              <a:rPr lang="fr-FR" sz="1800" dirty="0">
                <a:solidFill>
                  <a:srgbClr val="0F0FA3"/>
                </a:solidFill>
                <a:latin typeface="Isidora" pitchFamily="2" charset="77"/>
              </a:rPr>
              <a:t>Salle de sport dans l’une de nos agences.</a:t>
            </a:r>
          </a:p>
          <a:p>
            <a:pPr marL="0" indent="0">
              <a:lnSpc>
                <a:spcPct val="100000"/>
              </a:lnSpc>
              <a:buNone/>
            </a:pPr>
            <a:r>
              <a:rPr lang="fr-FR" sz="1800" dirty="0">
                <a:solidFill>
                  <a:srgbClr val="0F0FA3"/>
                </a:solidFill>
                <a:latin typeface="Isidora" pitchFamily="2" charset="77"/>
              </a:rPr>
              <a:t>Nous avons organisé une sensibilisation avec un ergonome.</a:t>
            </a:r>
            <a:endParaRPr lang="fr-FR" sz="1800" b="0" i="0" dirty="0">
              <a:solidFill>
                <a:srgbClr val="0F0FA3"/>
              </a:solidFill>
              <a:effectLst/>
              <a:latin typeface="Isidora" pitchFamily="2" charset="77"/>
            </a:endParaRPr>
          </a:p>
          <a:p>
            <a:pPr marL="0" indent="0">
              <a:lnSpc>
                <a:spcPct val="100000"/>
              </a:lnSpc>
              <a:buNone/>
            </a:pPr>
            <a:r>
              <a:rPr lang="fr-FR" sz="1800" b="0" i="0" dirty="0">
                <a:solidFill>
                  <a:srgbClr val="0F0FA3"/>
                </a:solidFill>
                <a:effectLst/>
                <a:latin typeface="Isidora" pitchFamily="2" charset="77"/>
              </a:rPr>
              <a:t>Un garage à vélos a été mis en place.</a:t>
            </a:r>
          </a:p>
        </p:txBody>
      </p:sp>
      <p:pic>
        <p:nvPicPr>
          <p:cNvPr id="13" name="Image 12" descr="Une image contenant invertébré, échinoderme, Invertébrés marins, étoile de mer&#10;&#10;Description générée automatiquement">
            <a:extLst>
              <a:ext uri="{FF2B5EF4-FFF2-40B4-BE49-F238E27FC236}">
                <a16:creationId xmlns:a16="http://schemas.microsoft.com/office/drawing/2014/main" id="{83450221-C3E0-1D7E-F0B0-8B16A98E8134}"/>
              </a:ext>
            </a:extLst>
          </p:cNvPr>
          <p:cNvPicPr>
            <a:picLocks noChangeAspect="1"/>
          </p:cNvPicPr>
          <p:nvPr/>
        </p:nvPicPr>
        <p:blipFill>
          <a:blip r:embed="rId2">
            <a:alphaModFix/>
          </a:blip>
          <a:stretch>
            <a:fillRect/>
          </a:stretch>
        </p:blipFill>
        <p:spPr>
          <a:xfrm>
            <a:off x="302112" y="2204584"/>
            <a:ext cx="404845" cy="511878"/>
          </a:xfrm>
          <a:prstGeom prst="rect">
            <a:avLst/>
          </a:prstGeom>
        </p:spPr>
      </p:pic>
      <p:pic>
        <p:nvPicPr>
          <p:cNvPr id="4" name="Image 3" descr="Une image contenant jaune, créativité, astronomie&#10;&#10;Description générée automatiquement">
            <a:extLst>
              <a:ext uri="{FF2B5EF4-FFF2-40B4-BE49-F238E27FC236}">
                <a16:creationId xmlns:a16="http://schemas.microsoft.com/office/drawing/2014/main" id="{D40EE129-46FB-60BC-AF37-E66B58369828}"/>
              </a:ext>
            </a:extLst>
          </p:cNvPr>
          <p:cNvPicPr>
            <a:picLocks noChangeAspect="1"/>
          </p:cNvPicPr>
          <p:nvPr/>
        </p:nvPicPr>
        <p:blipFill>
          <a:blip r:embed="rId4"/>
          <a:stretch>
            <a:fillRect/>
          </a:stretch>
        </p:blipFill>
        <p:spPr>
          <a:xfrm rot="7007770">
            <a:off x="6678905" y="3591348"/>
            <a:ext cx="5477146" cy="4709737"/>
          </a:xfrm>
          <a:prstGeom prst="rect">
            <a:avLst/>
          </a:prstGeom>
        </p:spPr>
      </p:pic>
      <p:sp>
        <p:nvSpPr>
          <p:cNvPr id="8" name="Our recent wins &amp; why did they chose us?">
            <a:extLst>
              <a:ext uri="{FF2B5EF4-FFF2-40B4-BE49-F238E27FC236}">
                <a16:creationId xmlns:a16="http://schemas.microsoft.com/office/drawing/2014/main" id="{A742D9E8-2975-2149-CA8D-FF6E3088E94F}"/>
              </a:ext>
            </a:extLst>
          </p:cNvPr>
          <p:cNvSpPr txBox="1"/>
          <p:nvPr/>
        </p:nvSpPr>
        <p:spPr>
          <a:xfrm>
            <a:off x="7928753" y="4078810"/>
            <a:ext cx="3387056"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NOS OBJECTIFS POUR 2024 </a:t>
            </a:r>
            <a:endParaRPr kumimoji="0" lang="en-GB" sz="3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11" name="Espace réservé du contenu 2">
            <a:extLst>
              <a:ext uri="{FF2B5EF4-FFF2-40B4-BE49-F238E27FC236}">
                <a16:creationId xmlns:a16="http://schemas.microsoft.com/office/drawing/2014/main" id="{9E917FCA-5ED5-DA0F-9D98-F378F0C286DC}"/>
              </a:ext>
            </a:extLst>
          </p:cNvPr>
          <p:cNvSpPr>
            <a:spLocks noGrp="1"/>
          </p:cNvSpPr>
          <p:nvPr/>
        </p:nvSpPr>
        <p:spPr>
          <a:xfrm>
            <a:off x="7464790" y="5249113"/>
            <a:ext cx="4314982" cy="146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1400">
                <a:solidFill>
                  <a:schemeClr val="bg1"/>
                </a:solidFill>
                <a:effectLst/>
                <a:latin typeface="Isidora" pitchFamily="2" charset="77"/>
              </a:rPr>
              <a:t>Poursuivre notre démarche de QVT</a:t>
            </a:r>
          </a:p>
          <a:p>
            <a:pPr algn="ctr">
              <a:lnSpc>
                <a:spcPct val="100000"/>
              </a:lnSpc>
            </a:pPr>
            <a:r>
              <a:rPr lang="fr-FR" sz="1400">
                <a:solidFill>
                  <a:schemeClr val="bg1"/>
                </a:solidFill>
                <a:latin typeface="Isidora" pitchFamily="2" charset="77"/>
              </a:rPr>
              <a:t>Mettre en place une journée solidaire </a:t>
            </a:r>
          </a:p>
          <a:p>
            <a:pPr algn="ctr">
              <a:lnSpc>
                <a:spcPct val="100000"/>
              </a:lnSpc>
            </a:pPr>
            <a:r>
              <a:rPr lang="fr-FR" sz="1400">
                <a:solidFill>
                  <a:schemeClr val="bg1"/>
                </a:solidFill>
                <a:latin typeface="Isidora" pitchFamily="2" charset="77"/>
              </a:rPr>
              <a:t>Faire une s</a:t>
            </a:r>
            <a:r>
              <a:rPr lang="fr-FR" sz="1400">
                <a:solidFill>
                  <a:schemeClr val="bg1"/>
                </a:solidFill>
                <a:effectLst/>
                <a:latin typeface="Isidora" pitchFamily="2" charset="77"/>
              </a:rPr>
              <a:t>ensibilisation </a:t>
            </a:r>
            <a:r>
              <a:rPr lang="fr-FR" sz="1400">
                <a:solidFill>
                  <a:schemeClr val="bg1"/>
                </a:solidFill>
                <a:latin typeface="Isidora" pitchFamily="2" charset="77"/>
              </a:rPr>
              <a:t>sur l’alimentation </a:t>
            </a:r>
            <a:br>
              <a:rPr lang="fr-FR" sz="1400">
                <a:solidFill>
                  <a:schemeClr val="bg1"/>
                </a:solidFill>
                <a:latin typeface="Isidora" pitchFamily="2" charset="77"/>
              </a:rPr>
            </a:br>
            <a:r>
              <a:rPr lang="fr-FR" sz="1400" err="1">
                <a:solidFill>
                  <a:schemeClr val="bg1"/>
                </a:solidFill>
                <a:latin typeface="Isidora" pitchFamily="2" charset="77"/>
              </a:rPr>
              <a:t>low</a:t>
            </a:r>
            <a:r>
              <a:rPr lang="fr-FR" sz="1400">
                <a:solidFill>
                  <a:schemeClr val="bg1"/>
                </a:solidFill>
                <a:latin typeface="Isidora" pitchFamily="2" charset="77"/>
              </a:rPr>
              <a:t> carbone</a:t>
            </a:r>
            <a:endParaRPr lang="fr-FR" sz="1400">
              <a:solidFill>
                <a:schemeClr val="bg1"/>
              </a:solidFill>
              <a:effectLst/>
              <a:latin typeface="Isidora" pitchFamily="2" charset="77"/>
            </a:endParaRPr>
          </a:p>
        </p:txBody>
      </p:sp>
      <p:pic>
        <p:nvPicPr>
          <p:cNvPr id="34" name="Image 33">
            <a:extLst>
              <a:ext uri="{FF2B5EF4-FFF2-40B4-BE49-F238E27FC236}">
                <a16:creationId xmlns:a16="http://schemas.microsoft.com/office/drawing/2014/main" id="{9A84E99A-EFCC-2D8F-9487-23DF1E4A1D09}"/>
              </a:ext>
            </a:extLst>
          </p:cNvPr>
          <p:cNvPicPr>
            <a:picLocks noChangeAspect="1"/>
          </p:cNvPicPr>
          <p:nvPr/>
        </p:nvPicPr>
        <p:blipFill>
          <a:blip r:embed="rId5"/>
          <a:stretch>
            <a:fillRect/>
          </a:stretch>
        </p:blipFill>
        <p:spPr>
          <a:xfrm>
            <a:off x="11354322" y="362288"/>
            <a:ext cx="850900" cy="850900"/>
          </a:xfrm>
          <a:prstGeom prst="rect">
            <a:avLst/>
          </a:prstGeom>
        </p:spPr>
      </p:pic>
      <p:pic>
        <p:nvPicPr>
          <p:cNvPr id="3" name="Image 2" descr="Une image contenant invertébré, échinoderme, Invertébrés marins, étoile de mer&#10;&#10;Description générée automatiquement">
            <a:extLst>
              <a:ext uri="{FF2B5EF4-FFF2-40B4-BE49-F238E27FC236}">
                <a16:creationId xmlns:a16="http://schemas.microsoft.com/office/drawing/2014/main" id="{658D9054-28E9-C434-0C2E-8BBBFCFE42F5}"/>
              </a:ext>
            </a:extLst>
          </p:cNvPr>
          <p:cNvPicPr>
            <a:picLocks noChangeAspect="1"/>
          </p:cNvPicPr>
          <p:nvPr/>
        </p:nvPicPr>
        <p:blipFill>
          <a:blip r:embed="rId2">
            <a:alphaModFix/>
          </a:blip>
          <a:stretch>
            <a:fillRect/>
          </a:stretch>
        </p:blipFill>
        <p:spPr>
          <a:xfrm>
            <a:off x="302112" y="2866875"/>
            <a:ext cx="404845" cy="511878"/>
          </a:xfrm>
          <a:prstGeom prst="rect">
            <a:avLst/>
          </a:prstGeom>
        </p:spPr>
      </p:pic>
      <p:pic>
        <p:nvPicPr>
          <p:cNvPr id="6" name="Image 5" descr="Une image contenant invertébré, échinoderme, Invertébrés marins, étoile de mer&#10;&#10;Description générée automatiquement">
            <a:extLst>
              <a:ext uri="{FF2B5EF4-FFF2-40B4-BE49-F238E27FC236}">
                <a16:creationId xmlns:a16="http://schemas.microsoft.com/office/drawing/2014/main" id="{B900A4F1-97F5-7DE9-AEDE-442ABF465258}"/>
              </a:ext>
            </a:extLst>
          </p:cNvPr>
          <p:cNvPicPr>
            <a:picLocks noChangeAspect="1"/>
          </p:cNvPicPr>
          <p:nvPr/>
        </p:nvPicPr>
        <p:blipFill>
          <a:blip r:embed="rId2">
            <a:alphaModFix/>
          </a:blip>
          <a:stretch>
            <a:fillRect/>
          </a:stretch>
        </p:blipFill>
        <p:spPr>
          <a:xfrm>
            <a:off x="293456" y="3833162"/>
            <a:ext cx="404845" cy="511878"/>
          </a:xfrm>
          <a:prstGeom prst="rect">
            <a:avLst/>
          </a:prstGeom>
        </p:spPr>
      </p:pic>
      <p:pic>
        <p:nvPicPr>
          <p:cNvPr id="7" name="Image 6" descr="Une image contenant invertébré, échinoderme, Invertébrés marins, étoile de mer&#10;&#10;Description générée automatiquement">
            <a:extLst>
              <a:ext uri="{FF2B5EF4-FFF2-40B4-BE49-F238E27FC236}">
                <a16:creationId xmlns:a16="http://schemas.microsoft.com/office/drawing/2014/main" id="{EC2CF007-7570-8961-9C3E-CBD90D2828F7}"/>
              </a:ext>
            </a:extLst>
          </p:cNvPr>
          <p:cNvPicPr>
            <a:picLocks noChangeAspect="1"/>
          </p:cNvPicPr>
          <p:nvPr/>
        </p:nvPicPr>
        <p:blipFill>
          <a:blip r:embed="rId2">
            <a:alphaModFix/>
          </a:blip>
          <a:stretch>
            <a:fillRect/>
          </a:stretch>
        </p:blipFill>
        <p:spPr>
          <a:xfrm>
            <a:off x="302112" y="4492822"/>
            <a:ext cx="404845" cy="511878"/>
          </a:xfrm>
          <a:prstGeom prst="rect">
            <a:avLst/>
          </a:prstGeom>
        </p:spPr>
      </p:pic>
      <p:pic>
        <p:nvPicPr>
          <p:cNvPr id="14" name="Image 13" descr="Une image contenant invertébré, échinoderme, Invertébrés marins, étoile de mer&#10;&#10;Description générée automatiquement">
            <a:extLst>
              <a:ext uri="{FF2B5EF4-FFF2-40B4-BE49-F238E27FC236}">
                <a16:creationId xmlns:a16="http://schemas.microsoft.com/office/drawing/2014/main" id="{91277A32-328F-5D4C-E62D-C722141D3F35}"/>
              </a:ext>
            </a:extLst>
          </p:cNvPr>
          <p:cNvPicPr>
            <a:picLocks noChangeAspect="1"/>
          </p:cNvPicPr>
          <p:nvPr/>
        </p:nvPicPr>
        <p:blipFill>
          <a:blip r:embed="rId2">
            <a:alphaModFix/>
          </a:blip>
          <a:stretch>
            <a:fillRect/>
          </a:stretch>
        </p:blipFill>
        <p:spPr>
          <a:xfrm>
            <a:off x="302112" y="5180242"/>
            <a:ext cx="404845" cy="511878"/>
          </a:xfrm>
          <a:prstGeom prst="rect">
            <a:avLst/>
          </a:prstGeom>
        </p:spPr>
      </p:pic>
      <p:pic>
        <p:nvPicPr>
          <p:cNvPr id="15" name="Image 14" descr="Une image contenant invertébré, échinoderme, Invertébrés marins, étoile de mer&#10;&#10;Description générée automatiquement">
            <a:extLst>
              <a:ext uri="{FF2B5EF4-FFF2-40B4-BE49-F238E27FC236}">
                <a16:creationId xmlns:a16="http://schemas.microsoft.com/office/drawing/2014/main" id="{3A1A5107-2A04-4042-79A5-C0BE80F638E5}"/>
              </a:ext>
            </a:extLst>
          </p:cNvPr>
          <p:cNvPicPr>
            <a:picLocks noChangeAspect="1"/>
          </p:cNvPicPr>
          <p:nvPr/>
        </p:nvPicPr>
        <p:blipFill>
          <a:blip r:embed="rId2">
            <a:alphaModFix/>
          </a:blip>
          <a:stretch>
            <a:fillRect/>
          </a:stretch>
        </p:blipFill>
        <p:spPr>
          <a:xfrm>
            <a:off x="302112" y="5822837"/>
            <a:ext cx="404845" cy="511878"/>
          </a:xfrm>
          <a:prstGeom prst="rect">
            <a:avLst/>
          </a:prstGeom>
        </p:spPr>
      </p:pic>
      <p:pic>
        <p:nvPicPr>
          <p:cNvPr id="20" name="Image 19" descr="Une image contenant texte, Police, vert, Graphique&#10;&#10;Description générée automatiquement">
            <a:extLst>
              <a:ext uri="{FF2B5EF4-FFF2-40B4-BE49-F238E27FC236}">
                <a16:creationId xmlns:a16="http://schemas.microsoft.com/office/drawing/2014/main" id="{F4FC4318-8F9F-337A-26D7-10ECB4BBCF1C}"/>
              </a:ext>
            </a:extLst>
          </p:cNvPr>
          <p:cNvPicPr>
            <a:picLocks noChangeAspect="1"/>
          </p:cNvPicPr>
          <p:nvPr/>
        </p:nvPicPr>
        <p:blipFill>
          <a:blip r:embed="rId6"/>
          <a:stretch>
            <a:fillRect/>
          </a:stretch>
        </p:blipFill>
        <p:spPr>
          <a:xfrm>
            <a:off x="11354322" y="371424"/>
            <a:ext cx="850900" cy="850900"/>
          </a:xfrm>
          <a:prstGeom prst="rect">
            <a:avLst/>
          </a:prstGeom>
        </p:spPr>
      </p:pic>
      <p:pic>
        <p:nvPicPr>
          <p:cNvPr id="23" name="Image 22" descr="Une image contenant habits, personne, sourire, Visage humain&#10;&#10;Description générée automatiquement">
            <a:extLst>
              <a:ext uri="{FF2B5EF4-FFF2-40B4-BE49-F238E27FC236}">
                <a16:creationId xmlns:a16="http://schemas.microsoft.com/office/drawing/2014/main" id="{5C78CEF5-345F-ACE9-50D7-182A9E44D0B9}"/>
              </a:ext>
            </a:extLst>
          </p:cNvPr>
          <p:cNvPicPr>
            <a:picLocks noChangeAspect="1"/>
          </p:cNvPicPr>
          <p:nvPr/>
        </p:nvPicPr>
        <p:blipFill>
          <a:blip r:embed="rId7"/>
          <a:stretch>
            <a:fillRect/>
          </a:stretch>
        </p:blipFill>
        <p:spPr>
          <a:xfrm>
            <a:off x="6407585" y="1638197"/>
            <a:ext cx="2028334" cy="1370133"/>
          </a:xfrm>
          <a:prstGeom prst="rect">
            <a:avLst/>
          </a:prstGeom>
        </p:spPr>
      </p:pic>
      <p:pic>
        <p:nvPicPr>
          <p:cNvPr id="25" name="Image 24" descr="Une image contenant habits, personne, meubles, homme&#10;&#10;Description générée automatiquement">
            <a:extLst>
              <a:ext uri="{FF2B5EF4-FFF2-40B4-BE49-F238E27FC236}">
                <a16:creationId xmlns:a16="http://schemas.microsoft.com/office/drawing/2014/main" id="{329A6EC2-164F-DAE3-38C9-DD70D14B037C}"/>
              </a:ext>
            </a:extLst>
          </p:cNvPr>
          <p:cNvPicPr>
            <a:picLocks noChangeAspect="1"/>
          </p:cNvPicPr>
          <p:nvPr/>
        </p:nvPicPr>
        <p:blipFill>
          <a:blip r:embed="rId8"/>
          <a:stretch>
            <a:fillRect/>
          </a:stretch>
        </p:blipFill>
        <p:spPr>
          <a:xfrm>
            <a:off x="10016287" y="1654633"/>
            <a:ext cx="1828800" cy="1524000"/>
          </a:xfrm>
          <a:prstGeom prst="rect">
            <a:avLst/>
          </a:prstGeom>
        </p:spPr>
      </p:pic>
      <p:pic>
        <p:nvPicPr>
          <p:cNvPr id="27" name="Image 26" descr="Une image contenant habits, personne, Visage humain, femme&#10;&#10;Description générée automatiquement">
            <a:extLst>
              <a:ext uri="{FF2B5EF4-FFF2-40B4-BE49-F238E27FC236}">
                <a16:creationId xmlns:a16="http://schemas.microsoft.com/office/drawing/2014/main" id="{CD3ABABE-A6FE-82B2-BE43-C43CABA3385A}"/>
              </a:ext>
            </a:extLst>
          </p:cNvPr>
          <p:cNvPicPr>
            <a:picLocks noChangeAspect="1"/>
          </p:cNvPicPr>
          <p:nvPr/>
        </p:nvPicPr>
        <p:blipFill>
          <a:blip r:embed="rId9"/>
          <a:stretch>
            <a:fillRect/>
          </a:stretch>
        </p:blipFill>
        <p:spPr>
          <a:xfrm>
            <a:off x="8082489" y="2720644"/>
            <a:ext cx="2066082" cy="1295400"/>
          </a:xfrm>
          <a:prstGeom prst="rect">
            <a:avLst/>
          </a:prstGeom>
        </p:spPr>
      </p:pic>
    </p:spTree>
    <p:extLst>
      <p:ext uri="{BB962C8B-B14F-4D97-AF65-F5344CB8AC3E}">
        <p14:creationId xmlns:p14="http://schemas.microsoft.com/office/powerpoint/2010/main" val="966819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8B8B-828C-478A-C25B-6DF7D231DB50}"/>
            </a:ext>
          </a:extLst>
        </p:cNvPr>
        <p:cNvGrpSpPr/>
        <p:nvPr/>
      </p:nvGrpSpPr>
      <p:grpSpPr>
        <a:xfrm>
          <a:off x="0" y="0"/>
          <a:ext cx="0" cy="0"/>
          <a:chOff x="0" y="0"/>
          <a:chExt cx="0" cy="0"/>
        </a:xfrm>
      </p:grpSpPr>
      <p:pic>
        <p:nvPicPr>
          <p:cNvPr id="20" name="Image 19" descr="Une image contenant dessin, capture d’écran, art&#10;&#10;Description générée automatiquement">
            <a:extLst>
              <a:ext uri="{FF2B5EF4-FFF2-40B4-BE49-F238E27FC236}">
                <a16:creationId xmlns:a16="http://schemas.microsoft.com/office/drawing/2014/main" id="{F0086A34-6756-7F3C-1C50-0819C8B55DE2}"/>
              </a:ext>
            </a:extLst>
          </p:cNvPr>
          <p:cNvPicPr>
            <a:picLocks noChangeAspect="1"/>
          </p:cNvPicPr>
          <p:nvPr/>
        </p:nvPicPr>
        <p:blipFill>
          <a:blip r:embed="rId3"/>
          <a:stretch>
            <a:fillRect/>
          </a:stretch>
        </p:blipFill>
        <p:spPr>
          <a:xfrm>
            <a:off x="76534" y="55567"/>
            <a:ext cx="12195427" cy="667872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C2261D45-0D85-852C-6093-C76C9B46126C}"/>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C2261D45-0D85-852C-6093-C76C9B46126C}"/>
                  </a:ext>
                </a:extLst>
              </p:cNvPr>
              <p:cNvPicPr/>
              <p:nvPr/>
            </p:nvPicPr>
            <p:blipFill>
              <a:blip r:embed="rId5"/>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D6DEB5A5-E581-DDD9-1CFB-D7F0F87F2E23}"/>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D6DEB5A5-E581-DDD9-1CFB-D7F0F87F2E23}"/>
                  </a:ext>
                </a:extLst>
              </p:cNvPr>
              <p:cNvPicPr/>
              <p:nvPr/>
            </p:nvPicPr>
            <p:blipFill>
              <a:blip r:embed="rId7"/>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640E6601-E5CB-373D-AF04-EA4E33528623}"/>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640E6601-E5CB-373D-AF04-EA4E33528623}"/>
                  </a:ext>
                </a:extLst>
              </p:cNvPr>
              <p:cNvPicPr/>
              <p:nvPr/>
            </p:nvPicPr>
            <p:blipFill>
              <a:blip r:embed="rId9"/>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4F01D852-7EB4-0F10-6EE2-50C09A995C0F}"/>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4F01D852-7EB4-0F10-6EE2-50C09A995C0F}"/>
                  </a:ext>
                </a:extLst>
              </p:cNvPr>
              <p:cNvPicPr/>
              <p:nvPr/>
            </p:nvPicPr>
            <p:blipFill>
              <a:blip r:embed="rId11"/>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54CDC7D1-6EE9-F985-2E12-87BE1C9C469C}"/>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54CDC7D1-6EE9-F985-2E12-87BE1C9C469C}"/>
                  </a:ext>
                </a:extLst>
              </p:cNvPr>
              <p:cNvPicPr/>
              <p:nvPr/>
            </p:nvPicPr>
            <p:blipFill>
              <a:blip r:embed="rId13"/>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Encre 1">
                <a:extLst>
                  <a:ext uri="{FF2B5EF4-FFF2-40B4-BE49-F238E27FC236}">
                    <a16:creationId xmlns:a16="http://schemas.microsoft.com/office/drawing/2014/main" id="{046D3507-97CB-834F-2853-14F80A084303}"/>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046D3507-97CB-834F-2853-14F80A084303}"/>
                  </a:ext>
                </a:extLst>
              </p:cNvPr>
              <p:cNvPicPr/>
              <p:nvPr/>
            </p:nvPicPr>
            <p:blipFill>
              <a:blip r:embed="rId15"/>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617E92D9-BFA3-3074-537E-73B19FCFA872}"/>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617E92D9-BFA3-3074-537E-73B19FCFA872}"/>
                  </a:ext>
                </a:extLst>
              </p:cNvPr>
              <p:cNvPicPr/>
              <p:nvPr/>
            </p:nvPicPr>
            <p:blipFill>
              <a:blip r:embed="rId17"/>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a:extLst>
                  <a:ext uri="{FF2B5EF4-FFF2-40B4-BE49-F238E27FC236}">
                    <a16:creationId xmlns:a16="http://schemas.microsoft.com/office/drawing/2014/main" id="{01ADA8E4-C11B-BBA7-22B9-8EB58F8F33FA}"/>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01ADA8E4-C11B-BBA7-22B9-8EB58F8F33FA}"/>
                  </a:ext>
                </a:extLst>
              </p:cNvPr>
              <p:cNvPicPr/>
              <p:nvPr/>
            </p:nvPicPr>
            <p:blipFill>
              <a:blip r:embed="rId19"/>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cre 15">
                <a:extLst>
                  <a:ext uri="{FF2B5EF4-FFF2-40B4-BE49-F238E27FC236}">
                    <a16:creationId xmlns:a16="http://schemas.microsoft.com/office/drawing/2014/main" id="{A4E2EE16-1D41-72CA-8A37-C0265141C117}"/>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A4E2EE16-1D41-72CA-8A37-C0265141C117}"/>
                  </a:ext>
                </a:extLst>
              </p:cNvPr>
              <p:cNvPicPr/>
              <p:nvPr/>
            </p:nvPicPr>
            <p:blipFill>
              <a:blip r:embed="rId21"/>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cre 16">
                <a:extLst>
                  <a:ext uri="{FF2B5EF4-FFF2-40B4-BE49-F238E27FC236}">
                    <a16:creationId xmlns:a16="http://schemas.microsoft.com/office/drawing/2014/main" id="{3D17B3C7-A545-8DFB-3CA0-0DAB85C821F6}"/>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3D17B3C7-A545-8DFB-3CA0-0DAB85C821F6}"/>
                  </a:ext>
                </a:extLst>
              </p:cNvPr>
              <p:cNvPicPr/>
              <p:nvPr/>
            </p:nvPicPr>
            <p:blipFill>
              <a:blip r:embed="rId23"/>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cre 17">
                <a:extLst>
                  <a:ext uri="{FF2B5EF4-FFF2-40B4-BE49-F238E27FC236}">
                    <a16:creationId xmlns:a16="http://schemas.microsoft.com/office/drawing/2014/main" id="{99675802-B47A-800E-58BC-CA758351059A}"/>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99675802-B47A-800E-58BC-CA758351059A}"/>
                  </a:ext>
                </a:extLst>
              </p:cNvPr>
              <p:cNvPicPr/>
              <p:nvPr/>
            </p:nvPicPr>
            <p:blipFill>
              <a:blip r:embed="rId25"/>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71B61F64-A59B-A357-E888-0FA0DE633BFB}"/>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71B61F64-A59B-A357-E888-0FA0DE633BFB}"/>
                  </a:ext>
                </a:extLst>
              </p:cNvPr>
              <p:cNvPicPr/>
              <p:nvPr/>
            </p:nvPicPr>
            <p:blipFill>
              <a:blip r:embed="rId27"/>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18C13F11-0FB0-8611-0D4B-B8C7DD7F9715}"/>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18C13F11-0FB0-8611-0D4B-B8C7DD7F9715}"/>
                  </a:ext>
                </a:extLst>
              </p:cNvPr>
              <p:cNvPicPr/>
              <p:nvPr/>
            </p:nvPicPr>
            <p:blipFill>
              <a:blip r:embed="rId29"/>
              <a:stretch>
                <a:fillRect/>
              </a:stretch>
            </p:blipFill>
            <p:spPr>
              <a:xfrm>
                <a:off x="3737903" y="1545226"/>
                <a:ext cx="307689" cy="188640"/>
              </a:xfrm>
              <a:prstGeom prst="rect">
                <a:avLst/>
              </a:prstGeom>
            </p:spPr>
          </p:pic>
        </mc:Fallback>
      </mc:AlternateContent>
      <p:pic>
        <p:nvPicPr>
          <p:cNvPr id="6" name="Image 5" descr="Une image contenant Graphique, Bleu électrique, capture d’écran&#10;&#10;Description générée automatiquement">
            <a:extLst>
              <a:ext uri="{FF2B5EF4-FFF2-40B4-BE49-F238E27FC236}">
                <a16:creationId xmlns:a16="http://schemas.microsoft.com/office/drawing/2014/main" id="{D4CBDF6F-22FA-50B4-1FB1-774EC5621E5E}"/>
              </a:ext>
            </a:extLst>
          </p:cNvPr>
          <p:cNvPicPr>
            <a:picLocks noChangeAspect="1"/>
          </p:cNvPicPr>
          <p:nvPr/>
        </p:nvPicPr>
        <p:blipFill>
          <a:blip r:embed="rId30"/>
          <a:stretch>
            <a:fillRect/>
          </a:stretch>
        </p:blipFill>
        <p:spPr>
          <a:xfrm rot="478257">
            <a:off x="2413598" y="850509"/>
            <a:ext cx="7344071" cy="4970680"/>
          </a:xfrm>
          <a:prstGeom prst="rect">
            <a:avLst/>
          </a:prstGeom>
        </p:spPr>
      </p:pic>
      <p:sp>
        <p:nvSpPr>
          <p:cNvPr id="7" name="ZoneTexte 3">
            <a:extLst>
              <a:ext uri="{FF2B5EF4-FFF2-40B4-BE49-F238E27FC236}">
                <a16:creationId xmlns:a16="http://schemas.microsoft.com/office/drawing/2014/main" id="{4A96E6EB-6724-DD99-DBB1-9C43F537439F}"/>
              </a:ext>
            </a:extLst>
          </p:cNvPr>
          <p:cNvSpPr txBox="1"/>
          <p:nvPr/>
        </p:nvSpPr>
        <p:spPr>
          <a:xfrm>
            <a:off x="2609582" y="3368354"/>
            <a:ext cx="7129329" cy="1290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FR" sz="4800" b="1">
                <a:solidFill>
                  <a:srgbClr val="FFC000"/>
                </a:solidFill>
                <a:latin typeface="Mr Dodo Medium" pitchFamily="2" charset="77"/>
                <a:ea typeface="Mr Dodo Medium" pitchFamily="2" charset="77"/>
              </a:rPr>
              <a:t>S’ENGAGER AUPRÈS </a:t>
            </a:r>
          </a:p>
          <a:p>
            <a:pPr algn="ctr">
              <a:lnSpc>
                <a:spcPct val="80000"/>
              </a:lnSpc>
            </a:pPr>
            <a:r>
              <a:rPr lang="fr-FR" sz="4800" b="1">
                <a:solidFill>
                  <a:srgbClr val="FFC000"/>
                </a:solidFill>
                <a:latin typeface="Mr Dodo Medium" pitchFamily="2" charset="77"/>
                <a:ea typeface="Mr Dodo Medium" pitchFamily="2" charset="77"/>
              </a:rPr>
              <a:t>DE LA COLLECTIVITÉ</a:t>
            </a:r>
          </a:p>
        </p:txBody>
      </p:sp>
      <p:sp>
        <p:nvSpPr>
          <p:cNvPr id="8" name="ZoneTexte 4">
            <a:extLst>
              <a:ext uri="{FF2B5EF4-FFF2-40B4-BE49-F238E27FC236}">
                <a16:creationId xmlns:a16="http://schemas.microsoft.com/office/drawing/2014/main" id="{19E2671C-E0A0-1A32-7C86-1F249949F65C}"/>
              </a:ext>
            </a:extLst>
          </p:cNvPr>
          <p:cNvSpPr txBox="1"/>
          <p:nvPr/>
        </p:nvSpPr>
        <p:spPr>
          <a:xfrm>
            <a:off x="4080987" y="2187018"/>
            <a:ext cx="1906985" cy="14638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1500">
                <a:solidFill>
                  <a:schemeClr val="bg1"/>
                </a:solidFill>
                <a:latin typeface="Isidora" pitchFamily="2" charset="77"/>
              </a:rPr>
              <a:t>#4</a:t>
            </a:r>
          </a:p>
        </p:txBody>
      </p:sp>
      <p:pic>
        <p:nvPicPr>
          <p:cNvPr id="23" name="Image 22" descr="Une image contenant blanc, clipart&#10;&#10;Description générée automatiquement">
            <a:extLst>
              <a:ext uri="{FF2B5EF4-FFF2-40B4-BE49-F238E27FC236}">
                <a16:creationId xmlns:a16="http://schemas.microsoft.com/office/drawing/2014/main" id="{05E81248-4F75-3870-5049-696370FAB071}"/>
              </a:ext>
            </a:extLst>
          </p:cNvPr>
          <p:cNvPicPr>
            <a:picLocks noChangeAspect="1"/>
          </p:cNvPicPr>
          <p:nvPr/>
        </p:nvPicPr>
        <p:blipFill>
          <a:blip r:embed="rId31"/>
          <a:stretch>
            <a:fillRect/>
          </a:stretch>
        </p:blipFill>
        <p:spPr>
          <a:xfrm>
            <a:off x="5861623" y="1759113"/>
            <a:ext cx="2368094" cy="1327048"/>
          </a:xfrm>
          <a:prstGeom prst="rect">
            <a:avLst/>
          </a:prstGeom>
        </p:spPr>
      </p:pic>
      <mc:AlternateContent xmlns:mc="http://schemas.openxmlformats.org/markup-compatibility/2006" xmlns:p14="http://schemas.microsoft.com/office/powerpoint/2010/main">
        <mc:Choice Requires="p14">
          <p:contentPart p14:bwMode="auto" r:id="rId32">
            <p14:nvContentPartPr>
              <p14:cNvPr id="24" name="Encre 23">
                <a:extLst>
                  <a:ext uri="{FF2B5EF4-FFF2-40B4-BE49-F238E27FC236}">
                    <a16:creationId xmlns:a16="http://schemas.microsoft.com/office/drawing/2014/main" id="{93DD6FA0-FB24-873C-A9C9-26628C3682A3}"/>
                  </a:ext>
                </a:extLst>
              </p14:cNvPr>
              <p14:cNvContentPartPr/>
              <p14:nvPr/>
            </p14:nvContentPartPr>
            <p14:xfrm>
              <a:off x="10836198" y="119734"/>
              <a:ext cx="500760" cy="1436760"/>
            </p14:xfrm>
          </p:contentPart>
        </mc:Choice>
        <mc:Fallback xmlns="">
          <p:pic>
            <p:nvPicPr>
              <p:cNvPr id="24" name="Encre 23">
                <a:extLst>
                  <a:ext uri="{FF2B5EF4-FFF2-40B4-BE49-F238E27FC236}">
                    <a16:creationId xmlns:a16="http://schemas.microsoft.com/office/drawing/2014/main" id="{93DD6FA0-FB24-873C-A9C9-26628C3682A3}"/>
                  </a:ext>
                </a:extLst>
              </p:cNvPr>
              <p:cNvPicPr/>
              <p:nvPr/>
            </p:nvPicPr>
            <p:blipFill>
              <a:blip r:embed="rId33"/>
              <a:stretch>
                <a:fillRect/>
              </a:stretch>
            </p:blipFill>
            <p:spPr>
              <a:xfrm>
                <a:off x="10773153" y="56718"/>
                <a:ext cx="626490" cy="1562431"/>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Encre 24">
                <a:extLst>
                  <a:ext uri="{FF2B5EF4-FFF2-40B4-BE49-F238E27FC236}">
                    <a16:creationId xmlns:a16="http://schemas.microsoft.com/office/drawing/2014/main" id="{959B8274-25CC-EF04-10C2-FCCC350AB692}"/>
                  </a:ext>
                </a:extLst>
              </p14:cNvPr>
              <p14:cNvContentPartPr/>
              <p14:nvPr/>
            </p14:nvContentPartPr>
            <p14:xfrm>
              <a:off x="10934478" y="2361454"/>
              <a:ext cx="727560" cy="1385280"/>
            </p14:xfrm>
          </p:contentPart>
        </mc:Choice>
        <mc:Fallback xmlns="">
          <p:pic>
            <p:nvPicPr>
              <p:cNvPr id="25" name="Encre 24">
                <a:extLst>
                  <a:ext uri="{FF2B5EF4-FFF2-40B4-BE49-F238E27FC236}">
                    <a16:creationId xmlns:a16="http://schemas.microsoft.com/office/drawing/2014/main" id="{959B8274-25CC-EF04-10C2-FCCC350AB692}"/>
                  </a:ext>
                </a:extLst>
              </p:cNvPr>
              <p:cNvPicPr/>
              <p:nvPr/>
            </p:nvPicPr>
            <p:blipFill>
              <a:blip r:embed="rId35"/>
              <a:stretch>
                <a:fillRect/>
              </a:stretch>
            </p:blipFill>
            <p:spPr>
              <a:xfrm>
                <a:off x="10871509" y="2298454"/>
                <a:ext cx="853138" cy="1510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Encre 25">
                <a:extLst>
                  <a:ext uri="{FF2B5EF4-FFF2-40B4-BE49-F238E27FC236}">
                    <a16:creationId xmlns:a16="http://schemas.microsoft.com/office/drawing/2014/main" id="{3E8415F7-A208-3FFA-C7AB-759B49E9119B}"/>
                  </a:ext>
                </a:extLst>
              </p14:cNvPr>
              <p14:cNvContentPartPr/>
              <p14:nvPr/>
            </p14:nvContentPartPr>
            <p14:xfrm>
              <a:off x="11285118" y="2947174"/>
              <a:ext cx="511560" cy="619920"/>
            </p14:xfrm>
          </p:contentPart>
        </mc:Choice>
        <mc:Fallback xmlns="">
          <p:pic>
            <p:nvPicPr>
              <p:cNvPr id="26" name="Encre 25">
                <a:extLst>
                  <a:ext uri="{FF2B5EF4-FFF2-40B4-BE49-F238E27FC236}">
                    <a16:creationId xmlns:a16="http://schemas.microsoft.com/office/drawing/2014/main" id="{3E8415F7-A208-3FFA-C7AB-759B49E9119B}"/>
                  </a:ext>
                </a:extLst>
              </p:cNvPr>
              <p:cNvPicPr/>
              <p:nvPr/>
            </p:nvPicPr>
            <p:blipFill>
              <a:blip r:embed="rId37"/>
              <a:stretch>
                <a:fillRect/>
              </a:stretch>
            </p:blipFill>
            <p:spPr>
              <a:xfrm>
                <a:off x="11222118" y="2884174"/>
                <a:ext cx="63720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Encre 26">
                <a:extLst>
                  <a:ext uri="{FF2B5EF4-FFF2-40B4-BE49-F238E27FC236}">
                    <a16:creationId xmlns:a16="http://schemas.microsoft.com/office/drawing/2014/main" id="{356880DE-B294-C687-80EB-48EE3A8773DC}"/>
                  </a:ext>
                </a:extLst>
              </p14:cNvPr>
              <p14:cNvContentPartPr/>
              <p14:nvPr/>
            </p14:nvContentPartPr>
            <p14:xfrm>
              <a:off x="11288718" y="1733974"/>
              <a:ext cx="360" cy="168480"/>
            </p14:xfrm>
          </p:contentPart>
        </mc:Choice>
        <mc:Fallback xmlns="">
          <p:pic>
            <p:nvPicPr>
              <p:cNvPr id="27" name="Encre 26">
                <a:extLst>
                  <a:ext uri="{FF2B5EF4-FFF2-40B4-BE49-F238E27FC236}">
                    <a16:creationId xmlns:a16="http://schemas.microsoft.com/office/drawing/2014/main" id="{356880DE-B294-C687-80EB-48EE3A8773DC}"/>
                  </a:ext>
                </a:extLst>
              </p:cNvPr>
              <p:cNvPicPr/>
              <p:nvPr/>
            </p:nvPicPr>
            <p:blipFill>
              <a:blip r:embed="rId39"/>
              <a:stretch>
                <a:fillRect/>
              </a:stretch>
            </p:blipFill>
            <p:spPr>
              <a:xfrm>
                <a:off x="11225718" y="1670974"/>
                <a:ext cx="126000" cy="294120"/>
              </a:xfrm>
              <a:prstGeom prst="rect">
                <a:avLst/>
              </a:prstGeom>
            </p:spPr>
          </p:pic>
        </mc:Fallback>
      </mc:AlternateContent>
      <p:pic>
        <p:nvPicPr>
          <p:cNvPr id="3" name="Image 2">
            <a:extLst>
              <a:ext uri="{FF2B5EF4-FFF2-40B4-BE49-F238E27FC236}">
                <a16:creationId xmlns:a16="http://schemas.microsoft.com/office/drawing/2014/main" id="{A1140C07-C78E-E43B-85FD-8EF057D63F4F}"/>
              </a:ext>
            </a:extLst>
          </p:cNvPr>
          <p:cNvPicPr>
            <a:picLocks noChangeAspect="1"/>
          </p:cNvPicPr>
          <p:nvPr/>
        </p:nvPicPr>
        <p:blipFill>
          <a:blip r:embed="rId40"/>
          <a:stretch>
            <a:fillRect/>
          </a:stretch>
        </p:blipFill>
        <p:spPr>
          <a:xfrm>
            <a:off x="11328400" y="357083"/>
            <a:ext cx="863600" cy="2590800"/>
          </a:xfrm>
          <a:prstGeom prst="rect">
            <a:avLst/>
          </a:prstGeom>
        </p:spPr>
      </p:pic>
      <p:pic>
        <p:nvPicPr>
          <p:cNvPr id="13" name="Image 12" descr="Une image contenant texte, Police, vert, Graphique&#10;&#10;Description générée automatiquement">
            <a:extLst>
              <a:ext uri="{FF2B5EF4-FFF2-40B4-BE49-F238E27FC236}">
                <a16:creationId xmlns:a16="http://schemas.microsoft.com/office/drawing/2014/main" id="{980FF1E0-DEE9-9ABD-186D-E02429FEC44F}"/>
              </a:ext>
            </a:extLst>
          </p:cNvPr>
          <p:cNvPicPr>
            <a:picLocks noChangeAspect="1"/>
          </p:cNvPicPr>
          <p:nvPr/>
        </p:nvPicPr>
        <p:blipFill>
          <a:blip r:embed="rId41"/>
          <a:stretch>
            <a:fillRect/>
          </a:stretch>
        </p:blipFill>
        <p:spPr>
          <a:xfrm>
            <a:off x="11336958" y="357638"/>
            <a:ext cx="855042" cy="855042"/>
          </a:xfrm>
          <a:prstGeom prst="rect">
            <a:avLst/>
          </a:prstGeom>
        </p:spPr>
      </p:pic>
      <p:pic>
        <p:nvPicPr>
          <p:cNvPr id="28" name="Image 27" descr="Une image contenant texte, rouge, conception, logo&#10;&#10;Description générée automatiquement">
            <a:extLst>
              <a:ext uri="{FF2B5EF4-FFF2-40B4-BE49-F238E27FC236}">
                <a16:creationId xmlns:a16="http://schemas.microsoft.com/office/drawing/2014/main" id="{A14C4FB8-A797-A6CB-EA06-99FED2CF230D}"/>
              </a:ext>
            </a:extLst>
          </p:cNvPr>
          <p:cNvPicPr>
            <a:picLocks noChangeAspect="1"/>
          </p:cNvPicPr>
          <p:nvPr/>
        </p:nvPicPr>
        <p:blipFill>
          <a:blip r:embed="rId42"/>
          <a:stretch>
            <a:fillRect/>
          </a:stretch>
        </p:blipFill>
        <p:spPr>
          <a:xfrm>
            <a:off x="11333954" y="1220137"/>
            <a:ext cx="853341" cy="853341"/>
          </a:xfrm>
          <a:prstGeom prst="rect">
            <a:avLst/>
          </a:prstGeom>
        </p:spPr>
      </p:pic>
      <p:pic>
        <p:nvPicPr>
          <p:cNvPr id="30" name="Image 29" descr="Une image contenant texte, Police, logo, Graphique&#10;&#10;Description générée automatiquement">
            <a:extLst>
              <a:ext uri="{FF2B5EF4-FFF2-40B4-BE49-F238E27FC236}">
                <a16:creationId xmlns:a16="http://schemas.microsoft.com/office/drawing/2014/main" id="{8072E336-8E27-202A-FAAB-CA673CD7E7DF}"/>
              </a:ext>
            </a:extLst>
          </p:cNvPr>
          <p:cNvPicPr>
            <a:picLocks noChangeAspect="1"/>
          </p:cNvPicPr>
          <p:nvPr/>
        </p:nvPicPr>
        <p:blipFill>
          <a:blip r:embed="rId43"/>
          <a:stretch>
            <a:fillRect/>
          </a:stretch>
        </p:blipFill>
        <p:spPr>
          <a:xfrm>
            <a:off x="11336958" y="2100328"/>
            <a:ext cx="853341" cy="853341"/>
          </a:xfrm>
          <a:prstGeom prst="rect">
            <a:avLst/>
          </a:prstGeom>
        </p:spPr>
      </p:pic>
    </p:spTree>
    <p:extLst>
      <p:ext uri="{BB962C8B-B14F-4D97-AF65-F5344CB8AC3E}">
        <p14:creationId xmlns:p14="http://schemas.microsoft.com/office/powerpoint/2010/main" val="3599158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855B7-3B83-8E4F-AC15-9838BCD62C10}"/>
            </a:ext>
          </a:extLst>
        </p:cNvPr>
        <p:cNvGrpSpPr/>
        <p:nvPr/>
      </p:nvGrpSpPr>
      <p:grpSpPr>
        <a:xfrm>
          <a:off x="0" y="0"/>
          <a:ext cx="0" cy="0"/>
          <a:chOff x="0" y="0"/>
          <a:chExt cx="0" cy="0"/>
        </a:xfrm>
      </p:grpSpPr>
      <p:pic>
        <p:nvPicPr>
          <p:cNvPr id="31" name="Image 30" descr="Une image contenant jaune, créativité, astronomie&#10;&#10;Description générée automatiquement">
            <a:extLst>
              <a:ext uri="{FF2B5EF4-FFF2-40B4-BE49-F238E27FC236}">
                <a16:creationId xmlns:a16="http://schemas.microsoft.com/office/drawing/2014/main" id="{A4806621-7DC1-DA65-58C5-F593A89C56E4}"/>
              </a:ext>
            </a:extLst>
          </p:cNvPr>
          <p:cNvPicPr>
            <a:picLocks noChangeAspect="1"/>
          </p:cNvPicPr>
          <p:nvPr/>
        </p:nvPicPr>
        <p:blipFill>
          <a:blip r:embed="rId3"/>
          <a:stretch>
            <a:fillRect/>
          </a:stretch>
        </p:blipFill>
        <p:spPr>
          <a:xfrm rot="7007770">
            <a:off x="3099143" y="3621076"/>
            <a:ext cx="5308844" cy="4565016"/>
          </a:xfrm>
          <a:prstGeom prst="rect">
            <a:avLst/>
          </a:prstGeom>
        </p:spPr>
      </p:pic>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2375618B-EB79-ABB5-2A3B-1503BD077D0D}"/>
              </a:ext>
            </a:extLst>
          </p:cNvPr>
          <p:cNvPicPr>
            <a:picLocks noChangeAspect="1"/>
          </p:cNvPicPr>
          <p:nvPr/>
        </p:nvPicPr>
        <p:blipFill>
          <a:blip r:embed="rId4">
            <a:alphaModFix amt="90000"/>
          </a:blip>
          <a:stretch>
            <a:fillRect/>
          </a:stretch>
        </p:blipFill>
        <p:spPr>
          <a:xfrm>
            <a:off x="-6980274" y="-3482614"/>
            <a:ext cx="4585349" cy="5374828"/>
          </a:xfrm>
          <a:prstGeom prst="rect">
            <a:avLst/>
          </a:prstGeom>
        </p:spPr>
      </p:pic>
      <p:sp>
        <p:nvSpPr>
          <p:cNvPr id="6" name="ZoneTexte 5">
            <a:extLst>
              <a:ext uri="{FF2B5EF4-FFF2-40B4-BE49-F238E27FC236}">
                <a16:creationId xmlns:a16="http://schemas.microsoft.com/office/drawing/2014/main" id="{CAF1E38D-C366-173E-FDFD-6D7D177ADA6B}"/>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725EA833-7051-5A93-D736-C3127680EBCA}"/>
              </a:ext>
            </a:extLst>
          </p:cNvPr>
          <p:cNvPicPr>
            <a:picLocks noChangeAspect="1"/>
          </p:cNvPicPr>
          <p:nvPr/>
        </p:nvPicPr>
        <p:blipFill>
          <a:blip r:embed="rId5"/>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E7CE3662-168E-6C9B-F629-E068E0B6EE62}"/>
              </a:ext>
            </a:extLst>
          </p:cNvPr>
          <p:cNvSpPr txBox="1"/>
          <p:nvPr/>
        </p:nvSpPr>
        <p:spPr>
          <a:xfrm>
            <a:off x="300651" y="341524"/>
            <a:ext cx="11250054" cy="10570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DÉVELOPPEMENT ÉCONOMIQUE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&amp;</a:t>
            </a:r>
            <a:r>
              <a:rPr lang="en-GB" sz="3200" kern="0">
                <a:solidFill>
                  <a:srgbClr val="EEA41B"/>
                </a:solidFill>
                <a:latin typeface="Mr Dodo Medium" pitchFamily="2" charset="77"/>
                <a:ea typeface="Mr Dodo Medium" pitchFamily="2" charset="77"/>
                <a:sym typeface="Gotham"/>
              </a:rPr>
              <a:t> </a:t>
            </a:r>
            <a:r>
              <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ACHATS RÉSPONSABLE</a:t>
            </a:r>
            <a:endPar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459B0125-98B1-04DF-F134-D7E84AB227D9}"/>
              </a:ext>
            </a:extLst>
          </p:cNvPr>
          <p:cNvSpPr>
            <a:spLocks noGrp="1"/>
          </p:cNvSpPr>
          <p:nvPr/>
        </p:nvSpPr>
        <p:spPr>
          <a:xfrm>
            <a:off x="1980144" y="1419369"/>
            <a:ext cx="7891068" cy="9848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800" b="0" i="0">
                <a:solidFill>
                  <a:srgbClr val="0F0FA3"/>
                </a:solidFill>
                <a:effectLst/>
                <a:latin typeface="Isidora" pitchFamily="2" charset="77"/>
              </a:rPr>
              <a:t>Team Créatif Group s’inscrit dans le tissu local et contribue au dynamisme économique de la collectivité dans laquelle le groupe évolue.</a:t>
            </a:r>
          </a:p>
        </p:txBody>
      </p:sp>
      <p:sp>
        <p:nvSpPr>
          <p:cNvPr id="3" name="Our recent wins &amp; why did they chose us?">
            <a:extLst>
              <a:ext uri="{FF2B5EF4-FFF2-40B4-BE49-F238E27FC236}">
                <a16:creationId xmlns:a16="http://schemas.microsoft.com/office/drawing/2014/main" id="{9D4DC16B-BE4E-8410-9ED2-CF5176F67531}"/>
              </a:ext>
            </a:extLst>
          </p:cNvPr>
          <p:cNvSpPr txBox="1"/>
          <p:nvPr/>
        </p:nvSpPr>
        <p:spPr>
          <a:xfrm>
            <a:off x="8504499" y="3571782"/>
            <a:ext cx="3502948" cy="964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83%</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DE FOURNISSEURS LOCAUX</a:t>
            </a:r>
          </a:p>
        </p:txBody>
      </p:sp>
      <p:sp>
        <p:nvSpPr>
          <p:cNvPr id="2" name="Our recent wins &amp; why did they chose us?">
            <a:extLst>
              <a:ext uri="{FF2B5EF4-FFF2-40B4-BE49-F238E27FC236}">
                <a16:creationId xmlns:a16="http://schemas.microsoft.com/office/drawing/2014/main" id="{4E212282-BC1F-1C19-A8B9-068A02CAF2BF}"/>
              </a:ext>
            </a:extLst>
          </p:cNvPr>
          <p:cNvSpPr txBox="1"/>
          <p:nvPr/>
        </p:nvSpPr>
        <p:spPr>
          <a:xfrm>
            <a:off x="-225130" y="2520286"/>
            <a:ext cx="4879157" cy="933910"/>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800" b="1" kern="0">
                <a:solidFill>
                  <a:srgbClr val="E6A0C0"/>
                </a:solidFill>
                <a:latin typeface="Mr Dodo Medium" pitchFamily="2" charset="77"/>
                <a:ea typeface="Mr Dodo Medium" pitchFamily="2" charset="77"/>
                <a:sym typeface="Gotham"/>
              </a:rPr>
              <a:t>NOS RÉALISATIONS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2800" b="1" kern="0">
                <a:solidFill>
                  <a:srgbClr val="E6A0C0"/>
                </a:solidFill>
                <a:latin typeface="Mr Dodo Medium" pitchFamily="2" charset="77"/>
                <a:ea typeface="Mr Dodo Medium" pitchFamily="2" charset="77"/>
                <a:sym typeface="Gotham"/>
              </a:rPr>
              <a:t>EN 2022/23 </a:t>
            </a:r>
            <a:endParaRPr kumimoji="0" lang="en-GB" sz="28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4" name="Espace réservé du contenu 2">
            <a:extLst>
              <a:ext uri="{FF2B5EF4-FFF2-40B4-BE49-F238E27FC236}">
                <a16:creationId xmlns:a16="http://schemas.microsoft.com/office/drawing/2014/main" id="{0E0A3AE8-8840-2654-1563-99F349E2C4F7}"/>
              </a:ext>
            </a:extLst>
          </p:cNvPr>
          <p:cNvSpPr>
            <a:spLocks noGrp="1"/>
          </p:cNvSpPr>
          <p:nvPr/>
        </p:nvSpPr>
        <p:spPr>
          <a:xfrm>
            <a:off x="769754" y="3571782"/>
            <a:ext cx="2889390" cy="964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00">
                <a:solidFill>
                  <a:srgbClr val="0F0FA3"/>
                </a:solidFill>
                <a:effectLst/>
                <a:latin typeface="Isidora" pitchFamily="2" charset="77"/>
              </a:rPr>
              <a:t>Nous avons diffusé à l’ensemble de nos fournisseurs un questionnaire d’évaluation </a:t>
            </a:r>
            <a:br>
              <a:rPr lang="fr-FR" sz="1400">
                <a:solidFill>
                  <a:srgbClr val="0F0FA3"/>
                </a:solidFill>
                <a:effectLst/>
                <a:latin typeface="Isidora" pitchFamily="2" charset="77"/>
              </a:rPr>
            </a:br>
            <a:r>
              <a:rPr lang="fr-FR" sz="1400">
                <a:solidFill>
                  <a:srgbClr val="0F0FA3"/>
                </a:solidFill>
                <a:effectLst/>
                <a:latin typeface="Isidora" pitchFamily="2" charset="77"/>
              </a:rPr>
              <a:t>sur leurs pratiques RSE.  </a:t>
            </a:r>
          </a:p>
          <a:p>
            <a:pPr marL="0" indent="0">
              <a:lnSpc>
                <a:spcPct val="100000"/>
              </a:lnSpc>
              <a:buNone/>
            </a:pPr>
            <a:endParaRPr lang="fr-FR" sz="1400">
              <a:solidFill>
                <a:srgbClr val="0F0FA3"/>
              </a:solidFill>
              <a:latin typeface="Isidora" pitchFamily="2" charset="77"/>
            </a:endParaRPr>
          </a:p>
        </p:txBody>
      </p:sp>
      <p:pic>
        <p:nvPicPr>
          <p:cNvPr id="8" name="Image 7" descr="Une image contenant art, dessin, Graphique, croquis&#10;&#10;Description générée automatiquement">
            <a:extLst>
              <a:ext uri="{FF2B5EF4-FFF2-40B4-BE49-F238E27FC236}">
                <a16:creationId xmlns:a16="http://schemas.microsoft.com/office/drawing/2014/main" id="{61983820-2012-4AAF-152D-31CC34202ED4}"/>
              </a:ext>
            </a:extLst>
          </p:cNvPr>
          <p:cNvPicPr>
            <a:picLocks noChangeAspect="1"/>
          </p:cNvPicPr>
          <p:nvPr/>
        </p:nvPicPr>
        <p:blipFill>
          <a:blip r:embed="rId6"/>
          <a:stretch>
            <a:fillRect/>
          </a:stretch>
        </p:blipFill>
        <p:spPr>
          <a:xfrm>
            <a:off x="5358667" y="2196162"/>
            <a:ext cx="1078468" cy="1057021"/>
          </a:xfrm>
          <a:prstGeom prst="rect">
            <a:avLst/>
          </a:prstGeom>
        </p:spPr>
      </p:pic>
      <p:sp>
        <p:nvSpPr>
          <p:cNvPr id="16" name="Our recent wins &amp; why did they chose us?">
            <a:extLst>
              <a:ext uri="{FF2B5EF4-FFF2-40B4-BE49-F238E27FC236}">
                <a16:creationId xmlns:a16="http://schemas.microsoft.com/office/drawing/2014/main" id="{47F5C8DF-95ED-58AF-237F-CB33809306E8}"/>
              </a:ext>
            </a:extLst>
          </p:cNvPr>
          <p:cNvSpPr txBox="1"/>
          <p:nvPr/>
        </p:nvSpPr>
        <p:spPr>
          <a:xfrm>
            <a:off x="8504499" y="2398852"/>
            <a:ext cx="3502948" cy="964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29%</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DE FOURNISSEURS INDÉPENDANTS</a:t>
            </a:r>
          </a:p>
        </p:txBody>
      </p:sp>
      <p:sp>
        <p:nvSpPr>
          <p:cNvPr id="28" name="Our recent wins &amp; why did they chose us?">
            <a:extLst>
              <a:ext uri="{FF2B5EF4-FFF2-40B4-BE49-F238E27FC236}">
                <a16:creationId xmlns:a16="http://schemas.microsoft.com/office/drawing/2014/main" id="{57F65693-B7B4-D619-F8A9-B947BA6672D7}"/>
              </a:ext>
            </a:extLst>
          </p:cNvPr>
          <p:cNvSpPr txBox="1"/>
          <p:nvPr/>
        </p:nvSpPr>
        <p:spPr>
          <a:xfrm>
            <a:off x="8504499" y="4661897"/>
            <a:ext cx="3502948" cy="1241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25%</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rgbClr val="ECBD3E"/>
                </a:solidFill>
                <a:latin typeface="Mr Dodo Medium" pitchFamily="2" charset="77"/>
                <a:ea typeface="Mr Dodo Medium" pitchFamily="2" charset="77"/>
              </a:rPr>
              <a:t>DE FOURNISSEURS LOCAUX &amp; INDÉPENDANTS</a:t>
            </a:r>
          </a:p>
        </p:txBody>
      </p:sp>
      <p:sp>
        <p:nvSpPr>
          <p:cNvPr id="32" name="Our recent wins &amp; why did they chose us?">
            <a:extLst>
              <a:ext uri="{FF2B5EF4-FFF2-40B4-BE49-F238E27FC236}">
                <a16:creationId xmlns:a16="http://schemas.microsoft.com/office/drawing/2014/main" id="{FD9EA243-F61E-6196-850C-3DC957A23CAC}"/>
              </a:ext>
            </a:extLst>
          </p:cNvPr>
          <p:cNvSpPr txBox="1"/>
          <p:nvPr/>
        </p:nvSpPr>
        <p:spPr>
          <a:xfrm>
            <a:off x="4285069" y="4050698"/>
            <a:ext cx="3387056"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NOTRE OBJECTIF POUR 2024 </a:t>
            </a:r>
            <a:endParaRPr kumimoji="0" lang="en-GB" sz="3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34" name="Our recent wins &amp; why did they chose us?">
            <a:extLst>
              <a:ext uri="{FF2B5EF4-FFF2-40B4-BE49-F238E27FC236}">
                <a16:creationId xmlns:a16="http://schemas.microsoft.com/office/drawing/2014/main" id="{6891FEA9-A227-BC63-F5B6-3FCA0D88AB19}"/>
              </a:ext>
            </a:extLst>
          </p:cNvPr>
          <p:cNvSpPr txBox="1"/>
          <p:nvPr/>
        </p:nvSpPr>
        <p:spPr>
          <a:xfrm>
            <a:off x="3954535" y="5046922"/>
            <a:ext cx="3820157" cy="1518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kern="0">
                <a:solidFill>
                  <a:srgbClr val="0F0FA3"/>
                </a:solidFill>
                <a:latin typeface="Mr Dodo Medium" pitchFamily="2" charset="77"/>
                <a:ea typeface="Mr Dodo Medium" pitchFamily="2" charset="77"/>
              </a:rPr>
              <a:t>+5%</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chemeClr val="bg1"/>
                </a:solidFill>
                <a:latin typeface="Mr Dodo Medium" pitchFamily="2" charset="77"/>
                <a:ea typeface="Mr Dodo Medium" pitchFamily="2" charset="77"/>
              </a:rPr>
              <a:t>DE FOURNISSEURS SIGNATAIRES DE</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b="1" kern="0">
                <a:solidFill>
                  <a:schemeClr val="bg1"/>
                </a:solidFill>
                <a:latin typeface="Mr Dodo Medium" pitchFamily="2" charset="77"/>
                <a:ea typeface="Mr Dodo Medium" pitchFamily="2" charset="77"/>
              </a:rPr>
              <a:t>NOTRE CHARTE DES ACHATS RESPONSABLES</a:t>
            </a:r>
          </a:p>
        </p:txBody>
      </p:sp>
      <p:pic>
        <p:nvPicPr>
          <p:cNvPr id="36" name="Image 35">
            <a:extLst>
              <a:ext uri="{FF2B5EF4-FFF2-40B4-BE49-F238E27FC236}">
                <a16:creationId xmlns:a16="http://schemas.microsoft.com/office/drawing/2014/main" id="{9B28FEBF-AB14-E37C-EE2C-90ECA99375A5}"/>
              </a:ext>
            </a:extLst>
          </p:cNvPr>
          <p:cNvPicPr>
            <a:picLocks noChangeAspect="1"/>
          </p:cNvPicPr>
          <p:nvPr/>
        </p:nvPicPr>
        <p:blipFill>
          <a:blip r:embed="rId7"/>
          <a:stretch>
            <a:fillRect/>
          </a:stretch>
        </p:blipFill>
        <p:spPr>
          <a:xfrm>
            <a:off x="11328400" y="349588"/>
            <a:ext cx="863600" cy="863600"/>
          </a:xfrm>
          <a:prstGeom prst="rect">
            <a:avLst/>
          </a:prstGeom>
        </p:spPr>
      </p:pic>
      <p:pic>
        <p:nvPicPr>
          <p:cNvPr id="17" name="Image 16" descr="Une image contenant texte, Police, logo, Graphique&#10;&#10;Description générée automatiquement">
            <a:extLst>
              <a:ext uri="{FF2B5EF4-FFF2-40B4-BE49-F238E27FC236}">
                <a16:creationId xmlns:a16="http://schemas.microsoft.com/office/drawing/2014/main" id="{A99E437D-031A-F63F-9471-F52DC389C324}"/>
              </a:ext>
            </a:extLst>
          </p:cNvPr>
          <p:cNvPicPr>
            <a:picLocks noChangeAspect="1"/>
          </p:cNvPicPr>
          <p:nvPr/>
        </p:nvPicPr>
        <p:blipFill>
          <a:blip r:embed="rId8"/>
          <a:stretch>
            <a:fillRect/>
          </a:stretch>
        </p:blipFill>
        <p:spPr>
          <a:xfrm>
            <a:off x="11341106" y="349588"/>
            <a:ext cx="863600" cy="863600"/>
          </a:xfrm>
          <a:prstGeom prst="rect">
            <a:avLst/>
          </a:prstGeom>
        </p:spPr>
      </p:pic>
      <p:pic>
        <p:nvPicPr>
          <p:cNvPr id="7" name="Image 6" descr="Une image contenant invertébré, échinoderme, Invertébrés marins, étoile de mer&#10;&#10;Description générée automatiquement">
            <a:extLst>
              <a:ext uri="{FF2B5EF4-FFF2-40B4-BE49-F238E27FC236}">
                <a16:creationId xmlns:a16="http://schemas.microsoft.com/office/drawing/2014/main" id="{58F6A78F-3D75-2CEA-25AF-219C4C60F2DB}"/>
              </a:ext>
            </a:extLst>
          </p:cNvPr>
          <p:cNvPicPr>
            <a:picLocks noChangeAspect="1"/>
          </p:cNvPicPr>
          <p:nvPr/>
        </p:nvPicPr>
        <p:blipFill>
          <a:blip r:embed="rId4">
            <a:alphaModFix/>
          </a:blip>
          <a:stretch>
            <a:fillRect/>
          </a:stretch>
        </p:blipFill>
        <p:spPr>
          <a:xfrm>
            <a:off x="410090" y="3371096"/>
            <a:ext cx="469695" cy="593873"/>
          </a:xfrm>
          <a:prstGeom prst="rect">
            <a:avLst/>
          </a:prstGeom>
        </p:spPr>
      </p:pic>
    </p:spTree>
    <p:extLst>
      <p:ext uri="{BB962C8B-B14F-4D97-AF65-F5344CB8AC3E}">
        <p14:creationId xmlns:p14="http://schemas.microsoft.com/office/powerpoint/2010/main" val="1706428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5896-5573-5FE2-503B-60A0F960155F}"/>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D5CC477-4A52-37F5-ADBC-9B6854EBD409}"/>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1F581988-F917-12BE-7AA9-55EEF297E8AE}"/>
              </a:ext>
            </a:extLst>
          </p:cNvPr>
          <p:cNvPicPr>
            <a:picLocks noChangeAspect="1"/>
          </p:cNvPicPr>
          <p:nvPr/>
        </p:nvPicPr>
        <p:blipFill>
          <a:blip r:embed="rId2"/>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0A0D1C3C-FF8F-93A1-67C9-ED25C3321258}"/>
              </a:ext>
            </a:extLst>
          </p:cNvPr>
          <p:cNvSpPr txBox="1"/>
          <p:nvPr/>
        </p:nvSpPr>
        <p:spPr>
          <a:xfrm>
            <a:off x="481360" y="231871"/>
            <a:ext cx="11250054"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NOTRE POLITIQUE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D’ACHATS RESPONSABLES</a:t>
            </a:r>
            <a:endParaRPr kumimoji="0" lang="en-GB" sz="32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C01CD7E5-5EB7-4807-A082-E6B648B02580}"/>
              </a:ext>
            </a:extLst>
          </p:cNvPr>
          <p:cNvSpPr>
            <a:spLocks noGrp="1"/>
          </p:cNvSpPr>
          <p:nvPr/>
        </p:nvSpPr>
        <p:spPr>
          <a:xfrm>
            <a:off x="1769506" y="1523070"/>
            <a:ext cx="8673761" cy="1553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0" i="0">
                <a:solidFill>
                  <a:srgbClr val="0F0FA3"/>
                </a:solidFill>
                <a:effectLst/>
                <a:latin typeface="Isidora" pitchFamily="2" charset="77"/>
              </a:rPr>
              <a:t>La mise en place d’une politique d’achats responsables depuis 2020 est un axe de la construction de notre démarche RSE. En effet,</a:t>
            </a:r>
            <a:r>
              <a:rPr lang="fr-FR" sz="1400">
                <a:solidFill>
                  <a:srgbClr val="0F0FA3"/>
                </a:solidFill>
                <a:latin typeface="Isidora" pitchFamily="2" charset="77"/>
              </a:rPr>
              <a:t> sa </a:t>
            </a:r>
            <a:r>
              <a:rPr lang="fr-FR" sz="1400" b="0" i="0">
                <a:solidFill>
                  <a:srgbClr val="0F0FA3"/>
                </a:solidFill>
                <a:effectLst/>
                <a:latin typeface="Isidora" pitchFamily="2" charset="77"/>
              </a:rPr>
              <a:t>mise en œuvre nous permet de </a:t>
            </a:r>
            <a:r>
              <a:rPr lang="fr-FR" sz="1400" b="1">
                <a:solidFill>
                  <a:srgbClr val="0F0FA3"/>
                </a:solidFill>
                <a:effectLst/>
                <a:latin typeface="Isidora Bold" pitchFamily="2" charset="77"/>
              </a:rPr>
              <a:t>réduire efficacement notre empreinte environnementale. </a:t>
            </a:r>
            <a:r>
              <a:rPr lang="fr-FR" sz="1400" b="0" i="0">
                <a:solidFill>
                  <a:srgbClr val="0F0FA3"/>
                </a:solidFill>
                <a:effectLst/>
                <a:latin typeface="Isidora" pitchFamily="2" charset="77"/>
              </a:rPr>
              <a:t>Mais elle nous permet aussi et surtout de </a:t>
            </a:r>
            <a:r>
              <a:rPr lang="fr-FR" sz="1400" b="1">
                <a:solidFill>
                  <a:srgbClr val="0F0FA3"/>
                </a:solidFill>
                <a:effectLst/>
                <a:latin typeface="Isidora Bold" pitchFamily="2" charset="77"/>
              </a:rPr>
              <a:t>sensibiliser l’ensemble de nos collaborateurs et de nos fournisseurs</a:t>
            </a:r>
            <a:r>
              <a:rPr lang="fr-FR" sz="1400" b="0" i="0">
                <a:solidFill>
                  <a:srgbClr val="0F0FA3"/>
                </a:solidFill>
                <a:effectLst/>
                <a:latin typeface="Isidora" pitchFamily="2" charset="77"/>
              </a:rPr>
              <a:t>. Notre impact positif est ainsi démultiplié et inscrit durablement un changement des pratiques à l’échelle de l’ensemble de ces parties prenantes. </a:t>
            </a:r>
          </a:p>
          <a:p>
            <a:pPr marL="0" indent="0" algn="ctr">
              <a:lnSpc>
                <a:spcPct val="100000"/>
              </a:lnSpc>
              <a:buNone/>
            </a:pPr>
            <a:r>
              <a:rPr lang="fr-FR" sz="1400" b="0" i="0">
                <a:solidFill>
                  <a:srgbClr val="0F0FA3"/>
                </a:solidFill>
                <a:effectLst/>
                <a:latin typeface="Isidora" pitchFamily="2" charset="77"/>
              </a:rPr>
              <a:t>Notre politique d’achats responsables se concentre autour de </a:t>
            </a:r>
            <a:r>
              <a:rPr lang="fr-FR" sz="1400" b="1">
                <a:solidFill>
                  <a:srgbClr val="0F0FA3"/>
                </a:solidFill>
                <a:effectLst/>
                <a:latin typeface="Isidora Bold" pitchFamily="2" charset="77"/>
              </a:rPr>
              <a:t>quatre axes majeurs :</a:t>
            </a:r>
          </a:p>
        </p:txBody>
      </p:sp>
      <p:pic>
        <p:nvPicPr>
          <p:cNvPr id="13" name="Image 12" descr="Une image contenant invertébré, échinoderme, Invertébrés marins, étoile de mer&#10;&#10;Description générée automatiquement">
            <a:extLst>
              <a:ext uri="{FF2B5EF4-FFF2-40B4-BE49-F238E27FC236}">
                <a16:creationId xmlns:a16="http://schemas.microsoft.com/office/drawing/2014/main" id="{A536B2D8-A94A-6C08-B141-249A725F6CA1}"/>
              </a:ext>
            </a:extLst>
          </p:cNvPr>
          <p:cNvPicPr>
            <a:picLocks noChangeAspect="1"/>
          </p:cNvPicPr>
          <p:nvPr/>
        </p:nvPicPr>
        <p:blipFill>
          <a:blip r:embed="rId3">
            <a:alphaModFix/>
          </a:blip>
          <a:stretch>
            <a:fillRect/>
          </a:stretch>
        </p:blipFill>
        <p:spPr>
          <a:xfrm>
            <a:off x="-634632" y="-1045335"/>
            <a:ext cx="3036422" cy="3559217"/>
          </a:xfrm>
          <a:prstGeom prst="rect">
            <a:avLst/>
          </a:prstGeom>
        </p:spPr>
      </p:pic>
      <p:sp>
        <p:nvSpPr>
          <p:cNvPr id="15" name="Our recent wins &amp; why did they chose us?">
            <a:extLst>
              <a:ext uri="{FF2B5EF4-FFF2-40B4-BE49-F238E27FC236}">
                <a16:creationId xmlns:a16="http://schemas.microsoft.com/office/drawing/2014/main" id="{EE34AFC0-17F4-745D-D70B-971969355AA1}"/>
              </a:ext>
            </a:extLst>
          </p:cNvPr>
          <p:cNvSpPr txBox="1"/>
          <p:nvPr/>
        </p:nvSpPr>
        <p:spPr>
          <a:xfrm>
            <a:off x="656841" y="3496523"/>
            <a:ext cx="4059396" cy="34913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E6A0C0"/>
                </a:solidFill>
                <a:latin typeface="Mr Dodo Medium" pitchFamily="2" charset="77"/>
                <a:ea typeface="Mr Dodo Medium" pitchFamily="2" charset="77"/>
                <a:sym typeface="Gotham"/>
              </a:rPr>
              <a:t>LE DÉVELOPPEMENT TERRITORIAL</a:t>
            </a:r>
            <a:endParaRPr kumimoji="0" lang="en-GB"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7" name="Espace réservé du contenu 2">
            <a:extLst>
              <a:ext uri="{FF2B5EF4-FFF2-40B4-BE49-F238E27FC236}">
                <a16:creationId xmlns:a16="http://schemas.microsoft.com/office/drawing/2014/main" id="{A83A8FE4-8892-EE68-2F76-A26C3AA86BE5}"/>
              </a:ext>
            </a:extLst>
          </p:cNvPr>
          <p:cNvSpPr>
            <a:spLocks noGrp="1"/>
          </p:cNvSpPr>
          <p:nvPr/>
        </p:nvSpPr>
        <p:spPr>
          <a:xfrm>
            <a:off x="591658" y="3865097"/>
            <a:ext cx="5145000"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Notre engagement : Favoriser l'accès aux marchés de certaines catégories de fournisseurs telles que les TPE-PME, les entreprises locales et les acteurs du secteur de l'économie sociale et solidaire.</a:t>
            </a:r>
          </a:p>
        </p:txBody>
      </p:sp>
      <p:sp>
        <p:nvSpPr>
          <p:cNvPr id="20" name="Our recent wins &amp; why did they chose us?">
            <a:extLst>
              <a:ext uri="{FF2B5EF4-FFF2-40B4-BE49-F238E27FC236}">
                <a16:creationId xmlns:a16="http://schemas.microsoft.com/office/drawing/2014/main" id="{7AF117FC-0387-6A86-46F8-D22EF7875108}"/>
              </a:ext>
            </a:extLst>
          </p:cNvPr>
          <p:cNvSpPr txBox="1"/>
          <p:nvPr/>
        </p:nvSpPr>
        <p:spPr>
          <a:xfrm>
            <a:off x="656841" y="4903865"/>
            <a:ext cx="4059396" cy="34913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7AAB46"/>
                </a:solidFill>
                <a:latin typeface="Mr Dodo Medium" pitchFamily="2" charset="77"/>
                <a:ea typeface="Mr Dodo Medium" pitchFamily="2" charset="77"/>
                <a:sym typeface="Gotham"/>
              </a:rPr>
              <a:t>L’INSERTION PAR LE TRAVAIL</a:t>
            </a:r>
            <a:endParaRPr kumimoji="0" lang="en-GB" b="1"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22" name="Espace réservé du contenu 2">
            <a:extLst>
              <a:ext uri="{FF2B5EF4-FFF2-40B4-BE49-F238E27FC236}">
                <a16:creationId xmlns:a16="http://schemas.microsoft.com/office/drawing/2014/main" id="{E8EC6DFD-0130-1C05-BB93-09932E69C156}"/>
              </a:ext>
            </a:extLst>
          </p:cNvPr>
          <p:cNvSpPr>
            <a:spLocks noGrp="1"/>
          </p:cNvSpPr>
          <p:nvPr/>
        </p:nvSpPr>
        <p:spPr>
          <a:xfrm>
            <a:off x="591658" y="5208243"/>
            <a:ext cx="5145000"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Notre engagement : Favoriser des programmes d'insertion par le travail et/ou des entreprises adaptées dans les choix de fournisseurs. (Cèdres, Elise)</a:t>
            </a:r>
          </a:p>
        </p:txBody>
      </p:sp>
      <p:sp>
        <p:nvSpPr>
          <p:cNvPr id="23" name="Our recent wins &amp; why did they chose us?">
            <a:extLst>
              <a:ext uri="{FF2B5EF4-FFF2-40B4-BE49-F238E27FC236}">
                <a16:creationId xmlns:a16="http://schemas.microsoft.com/office/drawing/2014/main" id="{9CA4E572-2D15-D734-0326-315248BC7D5D}"/>
              </a:ext>
            </a:extLst>
          </p:cNvPr>
          <p:cNvSpPr txBox="1"/>
          <p:nvPr/>
        </p:nvSpPr>
        <p:spPr>
          <a:xfrm>
            <a:off x="6732176" y="3496522"/>
            <a:ext cx="4059396" cy="34913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7030A0"/>
                </a:solidFill>
                <a:latin typeface="Mr Dodo Medium" pitchFamily="2" charset="77"/>
                <a:ea typeface="Mr Dodo Medium" pitchFamily="2" charset="77"/>
                <a:sym typeface="Gotham"/>
              </a:rPr>
              <a:t>LE RESPECT DE L’HUMAIN</a:t>
            </a:r>
            <a:endParaRPr kumimoji="0" lang="en-GB" b="1" u="none" strike="noStrike" kern="0" cap="none" normalizeH="0" baseline="0" noProof="0">
              <a:ln>
                <a:noFill/>
              </a:ln>
              <a:solidFill>
                <a:srgbClr val="7030A0"/>
              </a:solidFill>
              <a:effectLst/>
              <a:uLnTx/>
              <a:uFillTx/>
              <a:latin typeface="Mr Dodo Medium" pitchFamily="2" charset="77"/>
              <a:ea typeface="Mr Dodo Medium" pitchFamily="2" charset="77"/>
              <a:sym typeface="Gotham-Bold"/>
            </a:endParaRPr>
          </a:p>
        </p:txBody>
      </p:sp>
      <p:sp>
        <p:nvSpPr>
          <p:cNvPr id="24" name="Espace réservé du contenu 2">
            <a:extLst>
              <a:ext uri="{FF2B5EF4-FFF2-40B4-BE49-F238E27FC236}">
                <a16:creationId xmlns:a16="http://schemas.microsoft.com/office/drawing/2014/main" id="{E4E47C05-007C-F2E3-6FED-612CA80F0273}"/>
              </a:ext>
            </a:extLst>
          </p:cNvPr>
          <p:cNvSpPr>
            <a:spLocks noGrp="1"/>
          </p:cNvSpPr>
          <p:nvPr/>
        </p:nvSpPr>
        <p:spPr>
          <a:xfrm>
            <a:off x="6666993" y="3865097"/>
            <a:ext cx="5199169"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Notre engagement : Favoriser des programmes d'insertion par le travail et/ou des entreprises adaptées dans les choix de fournisseurs.</a:t>
            </a:r>
          </a:p>
        </p:txBody>
      </p:sp>
      <p:sp>
        <p:nvSpPr>
          <p:cNvPr id="25" name="Our recent wins &amp; why did they chose us?">
            <a:extLst>
              <a:ext uri="{FF2B5EF4-FFF2-40B4-BE49-F238E27FC236}">
                <a16:creationId xmlns:a16="http://schemas.microsoft.com/office/drawing/2014/main" id="{C77ACE28-1645-6193-97EA-FF1500375213}"/>
              </a:ext>
            </a:extLst>
          </p:cNvPr>
          <p:cNvSpPr txBox="1"/>
          <p:nvPr/>
        </p:nvSpPr>
        <p:spPr>
          <a:xfrm>
            <a:off x="6732176" y="4903864"/>
            <a:ext cx="4059396" cy="34913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ADC3DC"/>
                </a:solidFill>
                <a:latin typeface="Mr Dodo Medium" pitchFamily="2" charset="77"/>
                <a:ea typeface="Mr Dodo Medium" pitchFamily="2" charset="77"/>
                <a:sym typeface="Gotham"/>
              </a:rPr>
              <a:t>L’UTILISATION DURABLE DESRESSOURCES</a:t>
            </a:r>
            <a:endParaRPr kumimoji="0" lang="en-GB" b="1" u="none" strike="noStrike" kern="0" cap="none" normalizeH="0" baseline="0" noProof="0">
              <a:ln>
                <a:noFill/>
              </a:ln>
              <a:solidFill>
                <a:srgbClr val="ADC3DC"/>
              </a:solidFill>
              <a:effectLst/>
              <a:uLnTx/>
              <a:uFillTx/>
              <a:latin typeface="Mr Dodo Medium" pitchFamily="2" charset="77"/>
              <a:ea typeface="Mr Dodo Medium" pitchFamily="2" charset="77"/>
              <a:sym typeface="Gotham-Bold"/>
            </a:endParaRPr>
          </a:p>
        </p:txBody>
      </p:sp>
      <p:sp>
        <p:nvSpPr>
          <p:cNvPr id="27" name="Espace réservé du contenu 2">
            <a:extLst>
              <a:ext uri="{FF2B5EF4-FFF2-40B4-BE49-F238E27FC236}">
                <a16:creationId xmlns:a16="http://schemas.microsoft.com/office/drawing/2014/main" id="{B436D836-5DA7-EBF5-1228-5F758AD6C44E}"/>
              </a:ext>
            </a:extLst>
          </p:cNvPr>
          <p:cNvSpPr>
            <a:spLocks noGrp="1"/>
          </p:cNvSpPr>
          <p:nvPr/>
        </p:nvSpPr>
        <p:spPr>
          <a:xfrm>
            <a:off x="6666993" y="5208243"/>
            <a:ext cx="5120097"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Notre engagement : adopter des pratiques permettant de limiter notre impact sur l’environnement (Création d’une politique de voyage, limitation les intermédiaires, etc.). </a:t>
            </a:r>
            <a:br>
              <a:rPr lang="fr-FR" sz="1400" b="0" i="0">
                <a:solidFill>
                  <a:srgbClr val="0F0FA3"/>
                </a:solidFill>
                <a:effectLst/>
                <a:latin typeface="Isidora" pitchFamily="2" charset="77"/>
              </a:rPr>
            </a:br>
            <a:r>
              <a:rPr lang="fr-FR" sz="1400">
                <a:solidFill>
                  <a:srgbClr val="0F0FA3"/>
                </a:solidFill>
                <a:latin typeface="Isidora" pitchFamily="2" charset="77"/>
              </a:rPr>
              <a:t>L</a:t>
            </a:r>
            <a:r>
              <a:rPr lang="fr-FR" sz="1400" b="0" i="0">
                <a:solidFill>
                  <a:srgbClr val="0F0FA3"/>
                </a:solidFill>
                <a:effectLst/>
                <a:latin typeface="Isidora" pitchFamily="2" charset="77"/>
              </a:rPr>
              <a:t>imitation de nos déchets plastiques par l’utilisation de fontaine à eau Castalie.  </a:t>
            </a:r>
          </a:p>
        </p:txBody>
      </p:sp>
    </p:spTree>
    <p:extLst>
      <p:ext uri="{BB962C8B-B14F-4D97-AF65-F5344CB8AC3E}">
        <p14:creationId xmlns:p14="http://schemas.microsoft.com/office/powerpoint/2010/main" val="419184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dessin, capture d’écran, art&#10;&#10;Description générée automatiquement">
            <a:extLst>
              <a:ext uri="{FF2B5EF4-FFF2-40B4-BE49-F238E27FC236}">
                <a16:creationId xmlns:a16="http://schemas.microsoft.com/office/drawing/2014/main" id="{0EB7BF19-BF50-8E37-4BFE-98A8CF30D9A3}"/>
              </a:ext>
            </a:extLst>
          </p:cNvPr>
          <p:cNvPicPr>
            <a:picLocks noChangeAspect="1"/>
          </p:cNvPicPr>
          <p:nvPr/>
        </p:nvPicPr>
        <p:blipFill>
          <a:blip r:embed="rId3"/>
          <a:stretch>
            <a:fillRect/>
          </a:stretch>
        </p:blipFill>
        <p:spPr>
          <a:xfrm>
            <a:off x="76534" y="55567"/>
            <a:ext cx="12195427" cy="667872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BDE4F09D-588B-D995-E97E-519D28F48CAA}"/>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BDE4F09D-588B-D995-E97E-519D28F48CAA}"/>
                  </a:ext>
                </a:extLst>
              </p:cNvPr>
              <p:cNvPicPr/>
              <p:nvPr/>
            </p:nvPicPr>
            <p:blipFill>
              <a:blip r:embed="rId5"/>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6EE71519-CAFF-F665-A907-A3DC141709FD}"/>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6EE71519-CAFF-F665-A907-A3DC141709FD}"/>
                  </a:ext>
                </a:extLst>
              </p:cNvPr>
              <p:cNvPicPr/>
              <p:nvPr/>
            </p:nvPicPr>
            <p:blipFill>
              <a:blip r:embed="rId7"/>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544BA673-FD5F-5A4C-3138-9B9E5C58E04A}"/>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544BA673-FD5F-5A4C-3138-9B9E5C58E04A}"/>
                  </a:ext>
                </a:extLst>
              </p:cNvPr>
              <p:cNvPicPr/>
              <p:nvPr/>
            </p:nvPicPr>
            <p:blipFill>
              <a:blip r:embed="rId9"/>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579DD410-8DF7-70CA-21E9-7BF5AAEA68DE}"/>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579DD410-8DF7-70CA-21E9-7BF5AAEA68DE}"/>
                  </a:ext>
                </a:extLst>
              </p:cNvPr>
              <p:cNvPicPr/>
              <p:nvPr/>
            </p:nvPicPr>
            <p:blipFill>
              <a:blip r:embed="rId11"/>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CFC17F90-AD6E-D74E-F12E-F79462C0BC71}"/>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CFC17F90-AD6E-D74E-F12E-F79462C0BC71}"/>
                  </a:ext>
                </a:extLst>
              </p:cNvPr>
              <p:cNvPicPr/>
              <p:nvPr/>
            </p:nvPicPr>
            <p:blipFill>
              <a:blip r:embed="rId13"/>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Encre 1">
                <a:extLst>
                  <a:ext uri="{FF2B5EF4-FFF2-40B4-BE49-F238E27FC236}">
                    <a16:creationId xmlns:a16="http://schemas.microsoft.com/office/drawing/2014/main" id="{90782391-07EE-0FA3-FFD2-3BD434A87F2A}"/>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90782391-07EE-0FA3-FFD2-3BD434A87F2A}"/>
                  </a:ext>
                </a:extLst>
              </p:cNvPr>
              <p:cNvPicPr/>
              <p:nvPr/>
            </p:nvPicPr>
            <p:blipFill>
              <a:blip r:embed="rId15"/>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DF21557A-9741-2E4A-8AE6-2B6D4D4D537C}"/>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DF21557A-9741-2E4A-8AE6-2B6D4D4D537C}"/>
                  </a:ext>
                </a:extLst>
              </p:cNvPr>
              <p:cNvPicPr/>
              <p:nvPr/>
            </p:nvPicPr>
            <p:blipFill>
              <a:blip r:embed="rId17"/>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a:extLst>
                  <a:ext uri="{FF2B5EF4-FFF2-40B4-BE49-F238E27FC236}">
                    <a16:creationId xmlns:a16="http://schemas.microsoft.com/office/drawing/2014/main" id="{A7B0619D-DA68-37F0-52B3-AEEE17FCDC3E}"/>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A7B0619D-DA68-37F0-52B3-AEEE17FCDC3E}"/>
                  </a:ext>
                </a:extLst>
              </p:cNvPr>
              <p:cNvPicPr/>
              <p:nvPr/>
            </p:nvPicPr>
            <p:blipFill>
              <a:blip r:embed="rId19"/>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cre 15">
                <a:extLst>
                  <a:ext uri="{FF2B5EF4-FFF2-40B4-BE49-F238E27FC236}">
                    <a16:creationId xmlns:a16="http://schemas.microsoft.com/office/drawing/2014/main" id="{56C08FD5-C5A8-DE72-B7B9-B10004287B23}"/>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56C08FD5-C5A8-DE72-B7B9-B10004287B23}"/>
                  </a:ext>
                </a:extLst>
              </p:cNvPr>
              <p:cNvPicPr/>
              <p:nvPr/>
            </p:nvPicPr>
            <p:blipFill>
              <a:blip r:embed="rId21"/>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cre 16">
                <a:extLst>
                  <a:ext uri="{FF2B5EF4-FFF2-40B4-BE49-F238E27FC236}">
                    <a16:creationId xmlns:a16="http://schemas.microsoft.com/office/drawing/2014/main" id="{4FE86953-578D-97E9-CEE9-61B1F974E5C2}"/>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4FE86953-578D-97E9-CEE9-61B1F974E5C2}"/>
                  </a:ext>
                </a:extLst>
              </p:cNvPr>
              <p:cNvPicPr/>
              <p:nvPr/>
            </p:nvPicPr>
            <p:blipFill>
              <a:blip r:embed="rId23"/>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cre 17">
                <a:extLst>
                  <a:ext uri="{FF2B5EF4-FFF2-40B4-BE49-F238E27FC236}">
                    <a16:creationId xmlns:a16="http://schemas.microsoft.com/office/drawing/2014/main" id="{A42C652B-FF19-CD42-1A5F-5C4E37B7B79D}"/>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A42C652B-FF19-CD42-1A5F-5C4E37B7B79D}"/>
                  </a:ext>
                </a:extLst>
              </p:cNvPr>
              <p:cNvPicPr/>
              <p:nvPr/>
            </p:nvPicPr>
            <p:blipFill>
              <a:blip r:embed="rId25"/>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A834467D-76A5-C5F6-5686-A05C330B78A9}"/>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A834467D-76A5-C5F6-5686-A05C330B78A9}"/>
                  </a:ext>
                </a:extLst>
              </p:cNvPr>
              <p:cNvPicPr/>
              <p:nvPr/>
            </p:nvPicPr>
            <p:blipFill>
              <a:blip r:embed="rId27"/>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7016160A-A716-CF1F-5F42-0D10FCD7B35F}"/>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7016160A-A716-CF1F-5F42-0D10FCD7B35F}"/>
                  </a:ext>
                </a:extLst>
              </p:cNvPr>
              <p:cNvPicPr/>
              <p:nvPr/>
            </p:nvPicPr>
            <p:blipFill>
              <a:blip r:embed="rId29"/>
              <a:stretch>
                <a:fillRect/>
              </a:stretch>
            </p:blipFill>
            <p:spPr>
              <a:xfrm>
                <a:off x="3737903" y="1545226"/>
                <a:ext cx="307689" cy="188640"/>
              </a:xfrm>
              <a:prstGeom prst="rect">
                <a:avLst/>
              </a:prstGeom>
            </p:spPr>
          </p:pic>
        </mc:Fallback>
      </mc:AlternateContent>
      <p:pic>
        <p:nvPicPr>
          <p:cNvPr id="6" name="Image 5" descr="Une image contenant Graphique, Bleu électrique, capture d’écran&#10;&#10;Description générée automatiquement">
            <a:extLst>
              <a:ext uri="{FF2B5EF4-FFF2-40B4-BE49-F238E27FC236}">
                <a16:creationId xmlns:a16="http://schemas.microsoft.com/office/drawing/2014/main" id="{706A050C-8080-9F25-8EF3-6E066BFE4EB2}"/>
              </a:ext>
            </a:extLst>
          </p:cNvPr>
          <p:cNvPicPr>
            <a:picLocks noChangeAspect="1"/>
          </p:cNvPicPr>
          <p:nvPr/>
        </p:nvPicPr>
        <p:blipFill>
          <a:blip r:embed="rId30"/>
          <a:stretch>
            <a:fillRect/>
          </a:stretch>
        </p:blipFill>
        <p:spPr>
          <a:xfrm rot="478257">
            <a:off x="2413598" y="850509"/>
            <a:ext cx="7344071" cy="4970680"/>
          </a:xfrm>
          <a:prstGeom prst="rect">
            <a:avLst/>
          </a:prstGeom>
        </p:spPr>
      </p:pic>
      <p:sp>
        <p:nvSpPr>
          <p:cNvPr id="7" name="ZoneTexte 3">
            <a:extLst>
              <a:ext uri="{FF2B5EF4-FFF2-40B4-BE49-F238E27FC236}">
                <a16:creationId xmlns:a16="http://schemas.microsoft.com/office/drawing/2014/main" id="{3ADD4BA9-D4F3-CECE-CF17-89CB31579D49}"/>
              </a:ext>
            </a:extLst>
          </p:cNvPr>
          <p:cNvSpPr txBox="1"/>
          <p:nvPr/>
        </p:nvSpPr>
        <p:spPr>
          <a:xfrm>
            <a:off x="3817161" y="3777716"/>
            <a:ext cx="6734940" cy="7755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5400" b="1">
                <a:solidFill>
                  <a:srgbClr val="FFC000"/>
                </a:solidFill>
                <a:latin typeface="Mr Dodo Medium" pitchFamily="2" charset="77"/>
                <a:ea typeface="Mr Dodo Medium" pitchFamily="2" charset="77"/>
              </a:rPr>
              <a:t>INTRODUCTION</a:t>
            </a:r>
          </a:p>
        </p:txBody>
      </p:sp>
      <p:sp>
        <p:nvSpPr>
          <p:cNvPr id="8" name="ZoneTexte 4">
            <a:extLst>
              <a:ext uri="{FF2B5EF4-FFF2-40B4-BE49-F238E27FC236}">
                <a16:creationId xmlns:a16="http://schemas.microsoft.com/office/drawing/2014/main" id="{F4DBEFA0-F2CD-840E-828F-CFE32CC165B6}"/>
              </a:ext>
            </a:extLst>
          </p:cNvPr>
          <p:cNvSpPr txBox="1"/>
          <p:nvPr/>
        </p:nvSpPr>
        <p:spPr>
          <a:xfrm>
            <a:off x="4499964" y="2220601"/>
            <a:ext cx="2643187" cy="200054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6000">
                <a:solidFill>
                  <a:schemeClr val="bg1"/>
                </a:solidFill>
                <a:latin typeface="Isidora" pitchFamily="2" charset="77"/>
              </a:rPr>
              <a:t>#1</a:t>
            </a:r>
          </a:p>
        </p:txBody>
      </p:sp>
      <p:pic>
        <p:nvPicPr>
          <p:cNvPr id="4" name="Image 3" descr="Une image contenant clipart, dessin, illustration, art&#10;&#10;Description générée automatiquement">
            <a:extLst>
              <a:ext uri="{FF2B5EF4-FFF2-40B4-BE49-F238E27FC236}">
                <a16:creationId xmlns:a16="http://schemas.microsoft.com/office/drawing/2014/main" id="{62DF572D-E13F-E44C-102F-CC3C9D1FB1E6}"/>
              </a:ext>
            </a:extLst>
          </p:cNvPr>
          <p:cNvPicPr>
            <a:picLocks noChangeAspect="1"/>
          </p:cNvPicPr>
          <p:nvPr/>
        </p:nvPicPr>
        <p:blipFill>
          <a:blip r:embed="rId31"/>
          <a:stretch>
            <a:fillRect/>
          </a:stretch>
        </p:blipFill>
        <p:spPr>
          <a:xfrm>
            <a:off x="6417294" y="1515103"/>
            <a:ext cx="1456414" cy="1992988"/>
          </a:xfrm>
          <a:prstGeom prst="rect">
            <a:avLst/>
          </a:prstGeom>
        </p:spPr>
      </p:pic>
    </p:spTree>
    <p:extLst>
      <p:ext uri="{BB962C8B-B14F-4D97-AF65-F5344CB8AC3E}">
        <p14:creationId xmlns:p14="http://schemas.microsoft.com/office/powerpoint/2010/main" val="3276055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C29C-86AC-2F1D-CB6A-CE37BDA1E63A}"/>
            </a:ext>
          </a:extLst>
        </p:cNvPr>
        <p:cNvGrpSpPr/>
        <p:nvPr/>
      </p:nvGrpSpPr>
      <p:grpSpPr>
        <a:xfrm>
          <a:off x="0" y="0"/>
          <a:ext cx="0" cy="0"/>
          <a:chOff x="0" y="0"/>
          <a:chExt cx="0" cy="0"/>
        </a:xfrm>
      </p:grpSpPr>
      <p:pic>
        <p:nvPicPr>
          <p:cNvPr id="42" name="Image 41" descr="Une image contenant Graphique, Bleu électrique, capture d’écran&#10;&#10;Description générée automatiquement">
            <a:extLst>
              <a:ext uri="{FF2B5EF4-FFF2-40B4-BE49-F238E27FC236}">
                <a16:creationId xmlns:a16="http://schemas.microsoft.com/office/drawing/2014/main" id="{EBEE4754-2F08-AD1E-1502-62E1DC78C7AF}"/>
              </a:ext>
            </a:extLst>
          </p:cNvPr>
          <p:cNvPicPr>
            <a:picLocks noChangeAspect="1"/>
          </p:cNvPicPr>
          <p:nvPr/>
        </p:nvPicPr>
        <p:blipFill>
          <a:blip r:embed="rId3"/>
          <a:stretch>
            <a:fillRect/>
          </a:stretch>
        </p:blipFill>
        <p:spPr>
          <a:xfrm rot="10391401">
            <a:off x="6270813" y="2803024"/>
            <a:ext cx="6901706" cy="4671275"/>
          </a:xfrm>
          <a:prstGeom prst="rect">
            <a:avLst/>
          </a:prstGeom>
        </p:spPr>
      </p:pic>
      <p:sp>
        <p:nvSpPr>
          <p:cNvPr id="6" name="ZoneTexte 5">
            <a:extLst>
              <a:ext uri="{FF2B5EF4-FFF2-40B4-BE49-F238E27FC236}">
                <a16:creationId xmlns:a16="http://schemas.microsoft.com/office/drawing/2014/main" id="{674678E0-92AB-DC8E-0F08-5878DB5A95AF}"/>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8AE539B5-2714-E7FE-138B-222B03475682}"/>
              </a:ext>
            </a:extLst>
          </p:cNvPr>
          <p:cNvPicPr>
            <a:picLocks noChangeAspect="1"/>
          </p:cNvPicPr>
          <p:nvPr/>
        </p:nvPicPr>
        <p:blipFill>
          <a:blip r:embed="rId4"/>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31467B86-FF36-6DA8-84DE-FC418DFFB559}"/>
              </a:ext>
            </a:extLst>
          </p:cNvPr>
          <p:cNvSpPr txBox="1"/>
          <p:nvPr/>
        </p:nvSpPr>
        <p:spPr>
          <a:xfrm>
            <a:off x="2686539" y="259345"/>
            <a:ext cx="11250054" cy="13032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ENGAGEMENTS CIVIQUE </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&amp; PHILANTHROPIE</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2B8FA538-2B17-536A-5124-004FF99B1E31}"/>
              </a:ext>
            </a:extLst>
          </p:cNvPr>
          <p:cNvSpPr>
            <a:spLocks noGrp="1"/>
          </p:cNvSpPr>
          <p:nvPr/>
        </p:nvSpPr>
        <p:spPr>
          <a:xfrm>
            <a:off x="483183" y="1658547"/>
            <a:ext cx="8432217" cy="1329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800" b="1" i="0">
                <a:solidFill>
                  <a:srgbClr val="0F0FA3"/>
                </a:solidFill>
                <a:effectLst/>
                <a:latin typeface="Isidora Bold" pitchFamily="2" charset="77"/>
              </a:rPr>
              <a:t>Team Créatif s’engage à donner annuellement 5k€ à des associations </a:t>
            </a:r>
            <a:br>
              <a:rPr lang="fr-FR" sz="1800" b="1" i="0">
                <a:solidFill>
                  <a:srgbClr val="0F0FA3"/>
                </a:solidFill>
                <a:effectLst/>
                <a:latin typeface="Isidora Bold" pitchFamily="2" charset="77"/>
              </a:rPr>
            </a:br>
            <a:r>
              <a:rPr lang="fr-FR" sz="1800" b="1" i="0">
                <a:solidFill>
                  <a:srgbClr val="0F0FA3"/>
                </a:solidFill>
                <a:effectLst/>
                <a:latin typeface="Isidora Bold" pitchFamily="2" charset="77"/>
              </a:rPr>
              <a:t>et causes caritatives</a:t>
            </a:r>
            <a:r>
              <a:rPr lang="fr-FR" sz="1800" b="0" i="0">
                <a:solidFill>
                  <a:srgbClr val="0F0FA3"/>
                </a:solidFill>
                <a:effectLst/>
                <a:latin typeface="Isidora" pitchFamily="2" charset="77"/>
              </a:rPr>
              <a:t>. </a:t>
            </a:r>
            <a:r>
              <a:rPr lang="fr-FR" sz="1800">
                <a:solidFill>
                  <a:srgbClr val="0F0FA3"/>
                </a:solidFill>
                <a:latin typeface="Isidora" pitchFamily="2" charset="77"/>
              </a:rPr>
              <a:t>C</a:t>
            </a:r>
            <a:r>
              <a:rPr lang="fr-FR" sz="1800" b="0" i="0">
                <a:solidFill>
                  <a:srgbClr val="0F0FA3"/>
                </a:solidFill>
                <a:effectLst/>
                <a:latin typeface="Isidora" pitchFamily="2" charset="77"/>
              </a:rPr>
              <a:t>oté </a:t>
            </a:r>
            <a:r>
              <a:rPr lang="fr-FR" sz="1800" b="0" i="0" err="1">
                <a:solidFill>
                  <a:srgbClr val="0F0FA3"/>
                </a:solidFill>
                <a:effectLst/>
                <a:latin typeface="Isidora" pitchFamily="2" charset="77"/>
              </a:rPr>
              <a:t>probono</a:t>
            </a:r>
            <a:r>
              <a:rPr lang="fr-FR" sz="1800">
                <a:solidFill>
                  <a:srgbClr val="0F0FA3"/>
                </a:solidFill>
                <a:latin typeface="Isidora" pitchFamily="2" charset="77"/>
              </a:rPr>
              <a:t> : création de la </a:t>
            </a:r>
            <a:r>
              <a:rPr lang="fr-FR" sz="1800" b="0" i="0">
                <a:solidFill>
                  <a:srgbClr val="0F0FA3"/>
                </a:solidFill>
                <a:effectLst/>
                <a:latin typeface="Isidora" pitchFamily="2" charset="77"/>
              </a:rPr>
              <a:t>première marque </a:t>
            </a:r>
            <a:r>
              <a:rPr lang="fr-FR" sz="1800" err="1">
                <a:solidFill>
                  <a:srgbClr val="0F0FA3"/>
                </a:solidFill>
                <a:latin typeface="Isidora" pitchFamily="2" charset="77"/>
              </a:rPr>
              <a:t>h</a:t>
            </a:r>
            <a:r>
              <a:rPr lang="fr-FR" sz="1800" b="0" i="0" err="1">
                <a:solidFill>
                  <a:srgbClr val="0F0FA3"/>
                </a:solidFill>
                <a:effectLst/>
                <a:latin typeface="Isidora" pitchFamily="2" charset="77"/>
              </a:rPr>
              <a:t>andisolidaire</a:t>
            </a:r>
            <a:r>
              <a:rPr lang="fr-FR" sz="1800" b="0" i="0">
                <a:solidFill>
                  <a:srgbClr val="0F0FA3"/>
                </a:solidFill>
                <a:effectLst/>
                <a:latin typeface="Isidora" pitchFamily="2" charset="77"/>
              </a:rPr>
              <a:t> FIERS, favorisant l’emploi des personnes en situation de handicap, ainsi que </a:t>
            </a:r>
            <a:r>
              <a:rPr lang="fr-FR" sz="1800">
                <a:solidFill>
                  <a:srgbClr val="0F0FA3"/>
                </a:solidFill>
                <a:effectLst/>
                <a:latin typeface="Isidora" pitchFamily="2" charset="77"/>
              </a:rPr>
              <a:t>l’identité pour l’association Rêver pour guérir. </a:t>
            </a:r>
            <a:endParaRPr lang="fr-FR" sz="1800" b="1">
              <a:solidFill>
                <a:srgbClr val="0F0FA3"/>
              </a:solidFill>
              <a:effectLst/>
              <a:latin typeface="Isidora Bold" pitchFamily="2" charset="77"/>
            </a:endParaRPr>
          </a:p>
        </p:txBody>
      </p:sp>
      <p:sp>
        <p:nvSpPr>
          <p:cNvPr id="17" name="Espace réservé du contenu 2">
            <a:extLst>
              <a:ext uri="{FF2B5EF4-FFF2-40B4-BE49-F238E27FC236}">
                <a16:creationId xmlns:a16="http://schemas.microsoft.com/office/drawing/2014/main" id="{A6896B26-27AD-1192-CB81-9AB3057B319B}"/>
              </a:ext>
            </a:extLst>
          </p:cNvPr>
          <p:cNvSpPr>
            <a:spLocks noGrp="1"/>
          </p:cNvSpPr>
          <p:nvPr/>
        </p:nvSpPr>
        <p:spPr>
          <a:xfrm>
            <a:off x="1159221" y="3357598"/>
            <a:ext cx="1992314"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300" b="1" i="0" u="none" strike="noStrike">
                <a:solidFill>
                  <a:srgbClr val="0F0FA3"/>
                </a:solidFill>
                <a:effectLst/>
                <a:latin typeface="Isidora Bold" pitchFamily="2" charset="77"/>
              </a:rPr>
              <a:t>2022</a:t>
            </a:r>
            <a:br>
              <a:rPr lang="fr-FR" sz="1300" b="0" i="0" u="none" strike="noStrike">
                <a:solidFill>
                  <a:srgbClr val="0F0FA3"/>
                </a:solidFill>
                <a:effectLst/>
                <a:latin typeface="Isidora" pitchFamily="2" charset="77"/>
              </a:rPr>
            </a:br>
            <a:r>
              <a:rPr lang="fr-FR" sz="1300" b="0" i="0" u="none" strike="noStrike">
                <a:solidFill>
                  <a:srgbClr val="0F0FA3"/>
                </a:solidFill>
                <a:effectLst/>
                <a:latin typeface="Isidora" pitchFamily="2" charset="77"/>
              </a:rPr>
              <a:t>La Croix Rouge française est une association d'aide humanitaire française fondée en 1864.</a:t>
            </a:r>
            <a:endParaRPr lang="fr-FR" sz="1300">
              <a:solidFill>
                <a:srgbClr val="0F0FA3"/>
              </a:solidFill>
              <a:effectLst/>
              <a:latin typeface="Isidora" pitchFamily="2" charset="77"/>
            </a:endParaRPr>
          </a:p>
        </p:txBody>
      </p:sp>
      <p:pic>
        <p:nvPicPr>
          <p:cNvPr id="2" name="Image 1" descr="Une image contenant Danse, Graphique, art&#10;&#10;Description générée automatiquement">
            <a:extLst>
              <a:ext uri="{FF2B5EF4-FFF2-40B4-BE49-F238E27FC236}">
                <a16:creationId xmlns:a16="http://schemas.microsoft.com/office/drawing/2014/main" id="{2B9635E7-6AE7-8AAA-014B-6455213AAB4D}"/>
              </a:ext>
            </a:extLst>
          </p:cNvPr>
          <p:cNvPicPr>
            <a:picLocks noChangeAspect="1"/>
          </p:cNvPicPr>
          <p:nvPr/>
        </p:nvPicPr>
        <p:blipFill>
          <a:blip r:embed="rId5"/>
          <a:stretch>
            <a:fillRect/>
          </a:stretch>
        </p:blipFill>
        <p:spPr>
          <a:xfrm>
            <a:off x="555827" y="315401"/>
            <a:ext cx="1895419" cy="1068551"/>
          </a:xfrm>
          <a:prstGeom prst="rect">
            <a:avLst/>
          </a:prstGeom>
        </p:spPr>
      </p:pic>
      <p:pic>
        <p:nvPicPr>
          <p:cNvPr id="3" name="Image 2">
            <a:extLst>
              <a:ext uri="{FF2B5EF4-FFF2-40B4-BE49-F238E27FC236}">
                <a16:creationId xmlns:a16="http://schemas.microsoft.com/office/drawing/2014/main" id="{8E4D692A-628B-F0ED-D084-017FABAE3CF4}"/>
              </a:ext>
            </a:extLst>
          </p:cNvPr>
          <p:cNvPicPr>
            <a:picLocks noChangeAspect="1"/>
          </p:cNvPicPr>
          <p:nvPr/>
        </p:nvPicPr>
        <p:blipFill>
          <a:blip r:embed="rId6"/>
          <a:srcRect/>
          <a:stretch/>
        </p:blipFill>
        <p:spPr>
          <a:xfrm>
            <a:off x="251561" y="4788809"/>
            <a:ext cx="788969" cy="788969"/>
          </a:xfrm>
          <a:prstGeom prst="rect">
            <a:avLst/>
          </a:prstGeom>
        </p:spPr>
      </p:pic>
      <p:pic>
        <p:nvPicPr>
          <p:cNvPr id="4" name="Image 3">
            <a:extLst>
              <a:ext uri="{FF2B5EF4-FFF2-40B4-BE49-F238E27FC236}">
                <a16:creationId xmlns:a16="http://schemas.microsoft.com/office/drawing/2014/main" id="{F2091A3F-C6AF-F9B7-C67C-CCE69D635EA5}"/>
              </a:ext>
            </a:extLst>
          </p:cNvPr>
          <p:cNvPicPr>
            <a:picLocks noChangeAspect="1"/>
          </p:cNvPicPr>
          <p:nvPr/>
        </p:nvPicPr>
        <p:blipFill rotWithShape="1">
          <a:blip r:embed="rId7"/>
          <a:srcRect l="22351" r="17305"/>
          <a:stretch/>
        </p:blipFill>
        <p:spPr>
          <a:xfrm>
            <a:off x="236096" y="3363671"/>
            <a:ext cx="959550" cy="1060076"/>
          </a:xfrm>
          <a:prstGeom prst="rect">
            <a:avLst/>
          </a:prstGeom>
        </p:spPr>
      </p:pic>
      <p:pic>
        <p:nvPicPr>
          <p:cNvPr id="8" name="Image 7">
            <a:extLst>
              <a:ext uri="{FF2B5EF4-FFF2-40B4-BE49-F238E27FC236}">
                <a16:creationId xmlns:a16="http://schemas.microsoft.com/office/drawing/2014/main" id="{954A4A3B-A2E4-CAFC-E882-ECBE9D7605FF}"/>
              </a:ext>
            </a:extLst>
          </p:cNvPr>
          <p:cNvPicPr>
            <a:picLocks noChangeAspect="1"/>
          </p:cNvPicPr>
          <p:nvPr/>
        </p:nvPicPr>
        <p:blipFill>
          <a:blip r:embed="rId8"/>
          <a:srcRect/>
          <a:stretch/>
        </p:blipFill>
        <p:spPr>
          <a:xfrm>
            <a:off x="3059358" y="3834295"/>
            <a:ext cx="1104174" cy="242042"/>
          </a:xfrm>
          <a:prstGeom prst="rect">
            <a:avLst/>
          </a:prstGeom>
        </p:spPr>
      </p:pic>
      <p:sp>
        <p:nvSpPr>
          <p:cNvPr id="16" name="Espace réservé du contenu 2">
            <a:extLst>
              <a:ext uri="{FF2B5EF4-FFF2-40B4-BE49-F238E27FC236}">
                <a16:creationId xmlns:a16="http://schemas.microsoft.com/office/drawing/2014/main" id="{76E1352E-2DD0-3232-8F94-A911F5A5A137}"/>
              </a:ext>
            </a:extLst>
          </p:cNvPr>
          <p:cNvSpPr>
            <a:spLocks noGrp="1"/>
          </p:cNvSpPr>
          <p:nvPr/>
        </p:nvSpPr>
        <p:spPr>
          <a:xfrm>
            <a:off x="1162690" y="4748864"/>
            <a:ext cx="1731052" cy="1271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300" b="1" u="none" strike="noStrike">
                <a:solidFill>
                  <a:srgbClr val="0F0FA3"/>
                </a:solidFill>
                <a:effectLst/>
                <a:latin typeface="Isidora Bold" pitchFamily="2" charset="77"/>
              </a:rPr>
              <a:t>2022&amp;2023</a:t>
            </a:r>
            <a:br>
              <a:rPr lang="fr-FR" sz="1300" u="none" strike="noStrike">
                <a:solidFill>
                  <a:srgbClr val="0F0FA3"/>
                </a:solidFill>
                <a:effectLst/>
                <a:latin typeface="Isidora" pitchFamily="2" charset="77"/>
              </a:rPr>
            </a:br>
            <a:r>
              <a:rPr lang="fr-FR" sz="1300" u="none" strike="noStrike">
                <a:solidFill>
                  <a:srgbClr val="0F0FA3"/>
                </a:solidFill>
                <a:effectLst/>
                <a:latin typeface="Isidora" pitchFamily="2" charset="77"/>
              </a:rPr>
              <a:t>Le Refuge héberge et accompagne les jeunes LGBT+ rejetés et chassés du domicile familial.</a:t>
            </a:r>
            <a:endParaRPr lang="fr-FR" sz="1300">
              <a:solidFill>
                <a:srgbClr val="0F0FA3"/>
              </a:solidFill>
              <a:effectLst/>
              <a:latin typeface="Isidora" pitchFamily="2" charset="77"/>
            </a:endParaRPr>
          </a:p>
        </p:txBody>
      </p:sp>
      <p:sp>
        <p:nvSpPr>
          <p:cNvPr id="28" name="Espace réservé du contenu 2">
            <a:extLst>
              <a:ext uri="{FF2B5EF4-FFF2-40B4-BE49-F238E27FC236}">
                <a16:creationId xmlns:a16="http://schemas.microsoft.com/office/drawing/2014/main" id="{0104071F-2A13-F157-E8D6-EA725ADEB675}"/>
              </a:ext>
            </a:extLst>
          </p:cNvPr>
          <p:cNvSpPr>
            <a:spLocks noGrp="1"/>
          </p:cNvSpPr>
          <p:nvPr/>
        </p:nvSpPr>
        <p:spPr>
          <a:xfrm>
            <a:off x="4240646" y="3357598"/>
            <a:ext cx="2188491" cy="1201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0"/>
              </a:spcAft>
              <a:buNone/>
            </a:pPr>
            <a:r>
              <a:rPr lang="fr-FR" sz="1300" b="1" i="0" u="none" strike="noStrike">
                <a:solidFill>
                  <a:srgbClr val="0F0FA3"/>
                </a:solidFill>
                <a:effectLst/>
                <a:latin typeface="Isidora Bold" pitchFamily="2" charset="77"/>
              </a:rPr>
              <a:t>2022&amp;2023</a:t>
            </a:r>
            <a:br>
              <a:rPr lang="fr-FR" sz="1300" i="0" u="none" strike="noStrike">
                <a:solidFill>
                  <a:srgbClr val="0F0FA3"/>
                </a:solidFill>
                <a:effectLst/>
                <a:latin typeface="Isidora" pitchFamily="2" charset="77"/>
              </a:rPr>
            </a:br>
            <a:r>
              <a:rPr lang="fr-FR" sz="1300" i="0" u="none" strike="noStrike">
                <a:solidFill>
                  <a:srgbClr val="0F0FA3"/>
                </a:solidFill>
                <a:effectLst/>
                <a:latin typeface="Isidora" pitchFamily="2" charset="77"/>
              </a:rPr>
              <a:t>Plastic </a:t>
            </a:r>
            <a:r>
              <a:rPr lang="fr-FR" sz="1300" i="0" u="none" strike="noStrike" err="1">
                <a:solidFill>
                  <a:srgbClr val="0F0FA3"/>
                </a:solidFill>
                <a:effectLst/>
                <a:latin typeface="Isidora" pitchFamily="2" charset="77"/>
              </a:rPr>
              <a:t>Odyssey</a:t>
            </a:r>
            <a:r>
              <a:rPr lang="fr-FR" sz="1300" i="0" u="none" strike="noStrike">
                <a:solidFill>
                  <a:srgbClr val="0F0FA3"/>
                </a:solidFill>
                <a:effectLst/>
                <a:latin typeface="Isidora" pitchFamily="2" charset="77"/>
              </a:rPr>
              <a:t> rassemble et développe des technologies de recyclage pour les diffuser en open-source au plus grand nombre.</a:t>
            </a:r>
            <a:br>
              <a:rPr lang="fr-FR" sz="1300">
                <a:solidFill>
                  <a:srgbClr val="0F0FA3"/>
                </a:solidFill>
                <a:latin typeface="Isidora" pitchFamily="2" charset="77"/>
              </a:rPr>
            </a:br>
            <a:endParaRPr lang="fr-FR" sz="1300">
              <a:solidFill>
                <a:srgbClr val="0F0FA3"/>
              </a:solidFill>
              <a:effectLst/>
              <a:latin typeface="Isidora" pitchFamily="2" charset="77"/>
            </a:endParaRPr>
          </a:p>
        </p:txBody>
      </p:sp>
      <p:sp>
        <p:nvSpPr>
          <p:cNvPr id="29" name="Our recent wins &amp; why did they chose us?">
            <a:extLst>
              <a:ext uri="{FF2B5EF4-FFF2-40B4-BE49-F238E27FC236}">
                <a16:creationId xmlns:a16="http://schemas.microsoft.com/office/drawing/2014/main" id="{4A086CEC-304F-3DCC-3023-4ED0ECF51E73}"/>
              </a:ext>
            </a:extLst>
          </p:cNvPr>
          <p:cNvSpPr txBox="1"/>
          <p:nvPr/>
        </p:nvSpPr>
        <p:spPr>
          <a:xfrm>
            <a:off x="7006031" y="3739928"/>
            <a:ext cx="4879157"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NOS RÉALISATIONS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EN 2022 </a:t>
            </a:r>
            <a:endParaRPr kumimoji="0" lang="en-GB" sz="3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38" name="Our recent wins &amp; why did they chose us?">
            <a:extLst>
              <a:ext uri="{FF2B5EF4-FFF2-40B4-BE49-F238E27FC236}">
                <a16:creationId xmlns:a16="http://schemas.microsoft.com/office/drawing/2014/main" id="{B268D0B4-3370-8483-3557-DA3FC0BDCCDB}"/>
              </a:ext>
            </a:extLst>
          </p:cNvPr>
          <p:cNvSpPr txBox="1"/>
          <p:nvPr/>
        </p:nvSpPr>
        <p:spPr>
          <a:xfrm>
            <a:off x="6089149" y="4905574"/>
            <a:ext cx="3502948" cy="1364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600" b="1" kern="0">
                <a:solidFill>
                  <a:srgbClr val="EAAC2C"/>
                </a:solidFill>
                <a:latin typeface="Mr Dodo Medium" pitchFamily="2" charset="77"/>
                <a:ea typeface="Mr Dodo Medium" pitchFamily="2" charset="77"/>
              </a:rPr>
              <a:t>619</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kern="0">
                <a:solidFill>
                  <a:schemeClr val="bg1"/>
                </a:solidFill>
                <a:latin typeface="Mr Dodo Medium" pitchFamily="2" charset="77"/>
                <a:ea typeface="Mr Dodo Medium" pitchFamily="2" charset="77"/>
              </a:rPr>
              <a:t>HEURES DE BÉNÉVOLAT</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kern="0">
                <a:solidFill>
                  <a:schemeClr val="bg1"/>
                </a:solidFill>
                <a:latin typeface="Mr Dodo Medium" pitchFamily="2" charset="77"/>
                <a:ea typeface="Mr Dodo Medium" pitchFamily="2" charset="77"/>
              </a:rPr>
              <a:t>RÉALISÉES PAR NOS</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kern="0">
                <a:solidFill>
                  <a:schemeClr val="bg1"/>
                </a:solidFill>
                <a:latin typeface="Mr Dodo Medium" pitchFamily="2" charset="77"/>
                <a:ea typeface="Mr Dodo Medium" pitchFamily="2" charset="77"/>
              </a:rPr>
              <a:t>COLLABORATEURS-TRICES</a:t>
            </a:r>
          </a:p>
        </p:txBody>
      </p:sp>
      <p:sp>
        <p:nvSpPr>
          <p:cNvPr id="39" name="Our recent wins &amp; why did they chose us?">
            <a:extLst>
              <a:ext uri="{FF2B5EF4-FFF2-40B4-BE49-F238E27FC236}">
                <a16:creationId xmlns:a16="http://schemas.microsoft.com/office/drawing/2014/main" id="{AAFDF0ED-5051-2AB2-C694-DB66FB2DFC6A}"/>
              </a:ext>
            </a:extLst>
          </p:cNvPr>
          <p:cNvSpPr txBox="1"/>
          <p:nvPr/>
        </p:nvSpPr>
        <p:spPr>
          <a:xfrm>
            <a:off x="9337348" y="4875647"/>
            <a:ext cx="2518814" cy="1364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600" b="1" kern="0">
                <a:solidFill>
                  <a:srgbClr val="EAAC2C"/>
                </a:solidFill>
                <a:latin typeface="Mr Dodo Medium" pitchFamily="2" charset="77"/>
                <a:ea typeface="Mr Dodo Medium" pitchFamily="2" charset="77"/>
              </a:rPr>
              <a:t>+ DE 5000</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kern="0">
                <a:solidFill>
                  <a:schemeClr val="bg1"/>
                </a:solidFill>
                <a:latin typeface="Mr Dodo Medium" pitchFamily="2" charset="77"/>
                <a:ea typeface="Mr Dodo Medium" pitchFamily="2" charset="77"/>
              </a:rPr>
              <a:t>EUROS DONNÉS</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1600" b="1" kern="0">
                <a:solidFill>
                  <a:schemeClr val="bg1"/>
                </a:solidFill>
                <a:latin typeface="Mr Dodo Medium" pitchFamily="2" charset="77"/>
                <a:ea typeface="Mr Dodo Medium" pitchFamily="2" charset="77"/>
              </a:rPr>
              <a:t>AUX ASSOCIATIONS, </a:t>
            </a:r>
            <a:br>
              <a:rPr lang="en-GB" sz="1600" b="1" kern="0">
                <a:solidFill>
                  <a:schemeClr val="bg1"/>
                </a:solidFill>
                <a:latin typeface="Mr Dodo Medium" pitchFamily="2" charset="77"/>
                <a:ea typeface="Mr Dodo Medium" pitchFamily="2" charset="77"/>
              </a:rPr>
            </a:br>
            <a:r>
              <a:rPr lang="en-GB" sz="1600" b="1" kern="0">
                <a:solidFill>
                  <a:schemeClr val="bg1"/>
                </a:solidFill>
                <a:latin typeface="Mr Dodo Medium" pitchFamily="2" charset="77"/>
                <a:ea typeface="Mr Dodo Medium" pitchFamily="2" charset="77"/>
              </a:rPr>
              <a:t>UN MONTANT EN HAUSSE</a:t>
            </a:r>
          </a:p>
        </p:txBody>
      </p:sp>
      <p:pic>
        <p:nvPicPr>
          <p:cNvPr id="44" name="Image 43">
            <a:extLst>
              <a:ext uri="{FF2B5EF4-FFF2-40B4-BE49-F238E27FC236}">
                <a16:creationId xmlns:a16="http://schemas.microsoft.com/office/drawing/2014/main" id="{09FAC9ED-9912-D00C-44A3-4DEBB8B9786A}"/>
              </a:ext>
            </a:extLst>
          </p:cNvPr>
          <p:cNvPicPr>
            <a:picLocks noChangeAspect="1"/>
          </p:cNvPicPr>
          <p:nvPr/>
        </p:nvPicPr>
        <p:blipFill>
          <a:blip r:embed="rId9"/>
          <a:stretch>
            <a:fillRect/>
          </a:stretch>
        </p:blipFill>
        <p:spPr>
          <a:xfrm>
            <a:off x="11328400" y="348522"/>
            <a:ext cx="863600" cy="1727200"/>
          </a:xfrm>
          <a:prstGeom prst="rect">
            <a:avLst/>
          </a:prstGeom>
        </p:spPr>
      </p:pic>
      <p:pic>
        <p:nvPicPr>
          <p:cNvPr id="24" name="Image 23" descr="Une image contenant texte, Police, vert, Graphique&#10;&#10;Description générée automatiquement">
            <a:extLst>
              <a:ext uri="{FF2B5EF4-FFF2-40B4-BE49-F238E27FC236}">
                <a16:creationId xmlns:a16="http://schemas.microsoft.com/office/drawing/2014/main" id="{F46B1099-0B64-8585-AFE0-30221CD075EC}"/>
              </a:ext>
            </a:extLst>
          </p:cNvPr>
          <p:cNvPicPr>
            <a:picLocks noChangeAspect="1"/>
          </p:cNvPicPr>
          <p:nvPr/>
        </p:nvPicPr>
        <p:blipFill>
          <a:blip r:embed="rId10"/>
          <a:stretch>
            <a:fillRect/>
          </a:stretch>
        </p:blipFill>
        <p:spPr>
          <a:xfrm>
            <a:off x="11334750" y="351941"/>
            <a:ext cx="863600" cy="863600"/>
          </a:xfrm>
          <a:prstGeom prst="rect">
            <a:avLst/>
          </a:prstGeom>
        </p:spPr>
      </p:pic>
      <p:pic>
        <p:nvPicPr>
          <p:cNvPr id="27" name="Image 26" descr="Une image contenant texte, rouge, conception, logo&#10;&#10;Description générée automatiquement">
            <a:extLst>
              <a:ext uri="{FF2B5EF4-FFF2-40B4-BE49-F238E27FC236}">
                <a16:creationId xmlns:a16="http://schemas.microsoft.com/office/drawing/2014/main" id="{E997B56E-31B1-8DD1-1370-39A5E66E59B5}"/>
              </a:ext>
            </a:extLst>
          </p:cNvPr>
          <p:cNvPicPr>
            <a:picLocks noChangeAspect="1"/>
          </p:cNvPicPr>
          <p:nvPr/>
        </p:nvPicPr>
        <p:blipFill>
          <a:blip r:embed="rId11"/>
          <a:stretch>
            <a:fillRect/>
          </a:stretch>
        </p:blipFill>
        <p:spPr>
          <a:xfrm>
            <a:off x="11328400" y="1199664"/>
            <a:ext cx="876058" cy="876058"/>
          </a:xfrm>
          <a:prstGeom prst="rect">
            <a:avLst/>
          </a:prstGeom>
        </p:spPr>
      </p:pic>
      <p:pic>
        <p:nvPicPr>
          <p:cNvPr id="1026" name="Picture 2">
            <a:extLst>
              <a:ext uri="{FF2B5EF4-FFF2-40B4-BE49-F238E27FC236}">
                <a16:creationId xmlns:a16="http://schemas.microsoft.com/office/drawing/2014/main" id="{0D2C7174-1C0A-C7A6-C5D0-BBC3D2D004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2433" y="4773009"/>
            <a:ext cx="1151100" cy="97367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1365B4B4-A366-7FF5-FB14-BBA6D8F3C04C}"/>
              </a:ext>
            </a:extLst>
          </p:cNvPr>
          <p:cNvSpPr>
            <a:spLocks noGrp="1"/>
          </p:cNvSpPr>
          <p:nvPr/>
        </p:nvSpPr>
        <p:spPr>
          <a:xfrm>
            <a:off x="4240646" y="4773009"/>
            <a:ext cx="2159088" cy="1201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spcBef>
                <a:spcPts val="0"/>
              </a:spcBef>
              <a:spcAft>
                <a:spcPts val="1200"/>
              </a:spcAft>
              <a:buNone/>
            </a:pPr>
            <a:r>
              <a:rPr lang="fr-FR" sz="1300" b="1">
                <a:solidFill>
                  <a:srgbClr val="0F0FA3"/>
                </a:solidFill>
                <a:latin typeface="Isidora Bold" pitchFamily="2" charset="77"/>
              </a:rPr>
              <a:t>2023</a:t>
            </a:r>
            <a:br>
              <a:rPr lang="fr-FR" sz="1300">
                <a:solidFill>
                  <a:srgbClr val="0F0FA3"/>
                </a:solidFill>
                <a:latin typeface="Isidora" pitchFamily="2" charset="77"/>
              </a:rPr>
            </a:br>
            <a:r>
              <a:rPr lang="fr-FR" sz="1300">
                <a:solidFill>
                  <a:srgbClr val="0F0FA3"/>
                </a:solidFill>
                <a:latin typeface="Isidora" pitchFamily="2" charset="77"/>
              </a:rPr>
              <a:t>Les treks Rose Trip soutiennent des associations locales et l’association Ruban Rose, pour la prévention </a:t>
            </a:r>
            <a:br>
              <a:rPr lang="fr-FR" sz="1300">
                <a:solidFill>
                  <a:srgbClr val="0F0FA3"/>
                </a:solidFill>
                <a:latin typeface="Isidora" pitchFamily="2" charset="77"/>
              </a:rPr>
            </a:br>
            <a:r>
              <a:rPr lang="fr-FR" sz="1300">
                <a:solidFill>
                  <a:srgbClr val="0F0FA3"/>
                </a:solidFill>
                <a:latin typeface="Isidora" pitchFamily="2" charset="77"/>
              </a:rPr>
              <a:t>du cancer du sein.</a:t>
            </a:r>
          </a:p>
        </p:txBody>
      </p:sp>
    </p:spTree>
    <p:extLst>
      <p:ext uri="{BB962C8B-B14F-4D97-AF65-F5344CB8AC3E}">
        <p14:creationId xmlns:p14="http://schemas.microsoft.com/office/powerpoint/2010/main" val="10758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C29C-86AC-2F1D-CB6A-CE37BDA1E63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74678E0-92AB-DC8E-0F08-5878DB5A95AF}"/>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8AE539B5-2714-E7FE-138B-222B03475682}"/>
              </a:ext>
            </a:extLst>
          </p:cNvPr>
          <p:cNvPicPr>
            <a:picLocks noChangeAspect="1"/>
          </p:cNvPicPr>
          <p:nvPr/>
        </p:nvPicPr>
        <p:blipFill>
          <a:blip r:embed="rId3"/>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31467B86-FF36-6DA8-84DE-FC418DFFB559}"/>
              </a:ext>
            </a:extLst>
          </p:cNvPr>
          <p:cNvSpPr txBox="1"/>
          <p:nvPr/>
        </p:nvSpPr>
        <p:spPr>
          <a:xfrm>
            <a:off x="2679294" y="504446"/>
            <a:ext cx="11250054" cy="68768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SOUTENIR DES MARQUES ENGAGÉES</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pic>
        <p:nvPicPr>
          <p:cNvPr id="2" name="Image 1" descr="Une image contenant Danse, Graphique, art&#10;&#10;Description générée automatiquement">
            <a:extLst>
              <a:ext uri="{FF2B5EF4-FFF2-40B4-BE49-F238E27FC236}">
                <a16:creationId xmlns:a16="http://schemas.microsoft.com/office/drawing/2014/main" id="{2B9635E7-6AE7-8AAA-014B-6455213AAB4D}"/>
              </a:ext>
            </a:extLst>
          </p:cNvPr>
          <p:cNvPicPr>
            <a:picLocks noChangeAspect="1"/>
          </p:cNvPicPr>
          <p:nvPr/>
        </p:nvPicPr>
        <p:blipFill>
          <a:blip r:embed="rId4"/>
          <a:stretch>
            <a:fillRect/>
          </a:stretch>
        </p:blipFill>
        <p:spPr>
          <a:xfrm>
            <a:off x="555827" y="315401"/>
            <a:ext cx="1895419" cy="1068551"/>
          </a:xfrm>
          <a:prstGeom prst="rect">
            <a:avLst/>
          </a:prstGeom>
        </p:spPr>
      </p:pic>
      <p:pic>
        <p:nvPicPr>
          <p:cNvPr id="44" name="Image 43">
            <a:extLst>
              <a:ext uri="{FF2B5EF4-FFF2-40B4-BE49-F238E27FC236}">
                <a16:creationId xmlns:a16="http://schemas.microsoft.com/office/drawing/2014/main" id="{09FAC9ED-9912-D00C-44A3-4DEBB8B9786A}"/>
              </a:ext>
            </a:extLst>
          </p:cNvPr>
          <p:cNvPicPr>
            <a:picLocks noChangeAspect="1"/>
          </p:cNvPicPr>
          <p:nvPr/>
        </p:nvPicPr>
        <p:blipFill>
          <a:blip r:embed="rId5"/>
          <a:stretch>
            <a:fillRect/>
          </a:stretch>
        </p:blipFill>
        <p:spPr>
          <a:xfrm>
            <a:off x="11328400" y="348522"/>
            <a:ext cx="863600" cy="1727200"/>
          </a:xfrm>
          <a:prstGeom prst="rect">
            <a:avLst/>
          </a:prstGeom>
        </p:spPr>
      </p:pic>
      <p:pic>
        <p:nvPicPr>
          <p:cNvPr id="24" name="Image 23" descr="Une image contenant texte, Police, vert, Graphique&#10;&#10;Description générée automatiquement">
            <a:extLst>
              <a:ext uri="{FF2B5EF4-FFF2-40B4-BE49-F238E27FC236}">
                <a16:creationId xmlns:a16="http://schemas.microsoft.com/office/drawing/2014/main" id="{F46B1099-0B64-8585-AFE0-30221CD075EC}"/>
              </a:ext>
            </a:extLst>
          </p:cNvPr>
          <p:cNvPicPr>
            <a:picLocks noChangeAspect="1"/>
          </p:cNvPicPr>
          <p:nvPr/>
        </p:nvPicPr>
        <p:blipFill>
          <a:blip r:embed="rId6"/>
          <a:stretch>
            <a:fillRect/>
          </a:stretch>
        </p:blipFill>
        <p:spPr>
          <a:xfrm>
            <a:off x="11334750" y="351941"/>
            <a:ext cx="863600" cy="863600"/>
          </a:xfrm>
          <a:prstGeom prst="rect">
            <a:avLst/>
          </a:prstGeom>
        </p:spPr>
      </p:pic>
      <p:pic>
        <p:nvPicPr>
          <p:cNvPr id="27" name="Image 26" descr="Une image contenant texte, rouge, conception, logo&#10;&#10;Description générée automatiquement">
            <a:extLst>
              <a:ext uri="{FF2B5EF4-FFF2-40B4-BE49-F238E27FC236}">
                <a16:creationId xmlns:a16="http://schemas.microsoft.com/office/drawing/2014/main" id="{E997B56E-31B1-8DD1-1370-39A5E66E59B5}"/>
              </a:ext>
            </a:extLst>
          </p:cNvPr>
          <p:cNvPicPr>
            <a:picLocks noChangeAspect="1"/>
          </p:cNvPicPr>
          <p:nvPr/>
        </p:nvPicPr>
        <p:blipFill>
          <a:blip r:embed="rId7"/>
          <a:stretch>
            <a:fillRect/>
          </a:stretch>
        </p:blipFill>
        <p:spPr>
          <a:xfrm>
            <a:off x="11328400" y="1199664"/>
            <a:ext cx="876058" cy="876058"/>
          </a:xfrm>
          <a:prstGeom prst="rect">
            <a:avLst/>
          </a:prstGeom>
        </p:spPr>
      </p:pic>
      <p:grpSp>
        <p:nvGrpSpPr>
          <p:cNvPr id="15" name="Groupe 14">
            <a:extLst>
              <a:ext uri="{FF2B5EF4-FFF2-40B4-BE49-F238E27FC236}">
                <a16:creationId xmlns:a16="http://schemas.microsoft.com/office/drawing/2014/main" id="{9A02B229-3B09-9C9D-5AC2-DD5C0F860C18}"/>
              </a:ext>
            </a:extLst>
          </p:cNvPr>
          <p:cNvGrpSpPr/>
          <p:nvPr/>
        </p:nvGrpSpPr>
        <p:grpSpPr>
          <a:xfrm>
            <a:off x="967685" y="1758883"/>
            <a:ext cx="2416742" cy="1999133"/>
            <a:chOff x="399379" y="3628719"/>
            <a:chExt cx="2022898" cy="1673345"/>
          </a:xfrm>
        </p:grpSpPr>
        <p:pic>
          <p:nvPicPr>
            <p:cNvPr id="12" name="Image 11">
              <a:extLst>
                <a:ext uri="{FF2B5EF4-FFF2-40B4-BE49-F238E27FC236}">
                  <a16:creationId xmlns:a16="http://schemas.microsoft.com/office/drawing/2014/main" id="{0EC5048C-958F-CF57-7610-A280B5115817}"/>
                </a:ext>
              </a:extLst>
            </p:cNvPr>
            <p:cNvPicPr>
              <a:picLocks noChangeAspect="1"/>
            </p:cNvPicPr>
            <p:nvPr/>
          </p:nvPicPr>
          <p:blipFill rotWithShape="1">
            <a:blip r:embed="rId8"/>
            <a:srcRect l="15436" t="2481" r="18238"/>
            <a:stretch/>
          </p:blipFill>
          <p:spPr>
            <a:xfrm>
              <a:off x="399379" y="3628719"/>
              <a:ext cx="2022898" cy="1673345"/>
            </a:xfrm>
            <a:prstGeom prst="rect">
              <a:avLst/>
            </a:prstGeom>
          </p:spPr>
        </p:pic>
        <p:sp>
          <p:nvSpPr>
            <p:cNvPr id="13" name="Rectangle 12">
              <a:extLst>
                <a:ext uri="{FF2B5EF4-FFF2-40B4-BE49-F238E27FC236}">
                  <a16:creationId xmlns:a16="http://schemas.microsoft.com/office/drawing/2014/main" id="{0AC2F70A-3029-0B96-4298-A86F5564CF9A}"/>
                </a:ext>
              </a:extLst>
            </p:cNvPr>
            <p:cNvSpPr/>
            <p:nvPr/>
          </p:nvSpPr>
          <p:spPr>
            <a:xfrm>
              <a:off x="1866509" y="3628719"/>
              <a:ext cx="555768" cy="699009"/>
            </a:xfrm>
            <a:prstGeom prst="rect">
              <a:avLst/>
            </a:prstGeom>
            <a:solidFill>
              <a:srgbClr val="E87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7865AB5B-612B-4693-E6D0-6241AEE79A7A}"/>
              </a:ext>
            </a:extLst>
          </p:cNvPr>
          <p:cNvSpPr txBox="1"/>
          <p:nvPr/>
        </p:nvSpPr>
        <p:spPr>
          <a:xfrm>
            <a:off x="940389" y="3810046"/>
            <a:ext cx="2444038" cy="2492990"/>
          </a:xfrm>
          <a:prstGeom prst="rect">
            <a:avLst/>
          </a:prstGeom>
          <a:noFill/>
        </p:spPr>
        <p:txBody>
          <a:bodyPr wrap="square" lIns="91440" tIns="45720" rIns="91440" bIns="45720" rtlCol="0" anchor="t">
            <a:spAutoFit/>
          </a:bodyPr>
          <a:lstStyle/>
          <a:p>
            <a:pPr algn="l" rtl="0" fontAlgn="base"/>
            <a:r>
              <a:rPr lang="fr-FR" sz="1300" b="0" i="0" u="none" strike="noStrike" dirty="0">
                <a:solidFill>
                  <a:srgbClr val="0F0FA3"/>
                </a:solidFill>
                <a:effectLst/>
                <a:latin typeface="Isidora" pitchFamily="2" charset="77"/>
              </a:rPr>
              <a:t>Créer des cercles vertueux pour l'emploi des personnes en situation de handicap. </a:t>
            </a:r>
            <a:r>
              <a:rPr lang="fr-FR" sz="1300" b="1" i="0" u="none" strike="noStrike" dirty="0">
                <a:solidFill>
                  <a:srgbClr val="0F0FA3"/>
                </a:solidFill>
                <a:effectLst/>
                <a:latin typeface="Isidora Bold" pitchFamily="2" charset="77"/>
              </a:rPr>
              <a:t>800 personnes handicapées employées. </a:t>
            </a:r>
            <a:r>
              <a:rPr lang="en-US" sz="1300" b="0" i="0" dirty="0">
                <a:solidFill>
                  <a:srgbClr val="000000"/>
                </a:solidFill>
                <a:effectLst/>
                <a:latin typeface="Isidora Bold" pitchFamily="2" charset="77"/>
              </a:rPr>
              <a:t>​</a:t>
            </a:r>
            <a:endParaRPr lang="en-US" sz="1300" b="0" i="0" dirty="0">
              <a:solidFill>
                <a:srgbClr val="000000"/>
              </a:solidFill>
              <a:effectLst/>
              <a:latin typeface="Segoe UI" panose="020B0502040204020203" pitchFamily="34" charset="0"/>
            </a:endParaRPr>
          </a:p>
          <a:p>
            <a:pPr algn="l" rtl="0" fontAlgn="base"/>
            <a:r>
              <a:rPr lang="fr-FR" sz="1300" b="1" i="0" u="none" strike="noStrike" dirty="0">
                <a:solidFill>
                  <a:srgbClr val="0F0FA3"/>
                </a:solidFill>
                <a:effectLst/>
                <a:latin typeface="Isidora Bold" pitchFamily="2" charset="77"/>
              </a:rPr>
              <a:t>4 gammes de 30 produits. 4 enseignes distributeur </a:t>
            </a:r>
            <a:br>
              <a:rPr lang="fr-FR" sz="1300" b="1" i="0" u="none" strike="noStrike" dirty="0">
                <a:solidFill>
                  <a:srgbClr val="0F0FA3"/>
                </a:solidFill>
                <a:effectLst/>
                <a:latin typeface="Isidora Bold" pitchFamily="2" charset="77"/>
              </a:rPr>
            </a:br>
            <a:r>
              <a:rPr lang="fr-FR" sz="1300" b="1" i="0" u="none" strike="noStrike" dirty="0">
                <a:solidFill>
                  <a:srgbClr val="0F0FA3"/>
                </a:solidFill>
                <a:effectLst/>
                <a:latin typeface="Isidora Bold" pitchFamily="2" charset="77"/>
              </a:rPr>
              <a:t>partenaires:  </a:t>
            </a:r>
            <a:br>
              <a:rPr lang="fr-FR" sz="1300" b="1" i="0" u="none" strike="noStrike" dirty="0">
                <a:solidFill>
                  <a:srgbClr val="0F0FA3"/>
                </a:solidFill>
                <a:effectLst/>
                <a:latin typeface="Isidora Bold" pitchFamily="2" charset="77"/>
              </a:rPr>
            </a:br>
            <a:r>
              <a:rPr lang="fr-FR" sz="1300" b="0" i="0" u="none" strike="noStrike" dirty="0">
                <a:solidFill>
                  <a:srgbClr val="0F0FA3"/>
                </a:solidFill>
                <a:effectLst/>
                <a:latin typeface="Isidora" pitchFamily="2" charset="77"/>
              </a:rPr>
              <a:t>Intermarché, Auchan, Carrefour, Leclerc </a:t>
            </a:r>
            <a:br>
              <a:rPr lang="fr-FR" sz="1300" b="0" i="0" u="none" strike="noStrike" dirty="0">
                <a:solidFill>
                  <a:srgbClr val="0F0FA3"/>
                </a:solidFill>
                <a:effectLst/>
                <a:latin typeface="Isidora" pitchFamily="2" charset="77"/>
              </a:rPr>
            </a:br>
            <a:r>
              <a:rPr lang="fr-FR" sz="1300" b="0" i="0" u="none" strike="noStrike" dirty="0">
                <a:solidFill>
                  <a:srgbClr val="0F0FA3"/>
                </a:solidFill>
                <a:effectLst/>
                <a:latin typeface="Isidora" pitchFamily="2" charset="77"/>
              </a:rPr>
              <a:t>présentes dans plus de 250 supermarchés en France.</a:t>
            </a:r>
            <a:endParaRPr lang="en-US" sz="1300" b="0" i="0" dirty="0">
              <a:solidFill>
                <a:srgbClr val="000000"/>
              </a:solidFill>
              <a:effectLst/>
              <a:latin typeface="Segoe UI" panose="020B0502040204020203" pitchFamily="34" charset="0"/>
            </a:endParaRPr>
          </a:p>
        </p:txBody>
      </p:sp>
      <p:pic>
        <p:nvPicPr>
          <p:cNvPr id="19" name="Image 18" descr="Une image contenant jaune, mammifère, dessin, éléphant&#10;&#10;Description générée automatiquement">
            <a:extLst>
              <a:ext uri="{FF2B5EF4-FFF2-40B4-BE49-F238E27FC236}">
                <a16:creationId xmlns:a16="http://schemas.microsoft.com/office/drawing/2014/main" id="{3B5485A5-E6A6-6745-632E-1FCE7222B899}"/>
              </a:ext>
            </a:extLst>
          </p:cNvPr>
          <p:cNvPicPr>
            <a:picLocks noChangeAspect="1"/>
          </p:cNvPicPr>
          <p:nvPr/>
        </p:nvPicPr>
        <p:blipFill rotWithShape="1">
          <a:blip r:embed="rId9"/>
          <a:srcRect l="43668"/>
          <a:stretch/>
        </p:blipFill>
        <p:spPr>
          <a:xfrm>
            <a:off x="5139091" y="1766438"/>
            <a:ext cx="2249293" cy="1998103"/>
          </a:xfrm>
          <a:prstGeom prst="rect">
            <a:avLst/>
          </a:prstGeom>
        </p:spPr>
      </p:pic>
      <p:sp>
        <p:nvSpPr>
          <p:cNvPr id="25" name="ZoneTexte 24">
            <a:extLst>
              <a:ext uri="{FF2B5EF4-FFF2-40B4-BE49-F238E27FC236}">
                <a16:creationId xmlns:a16="http://schemas.microsoft.com/office/drawing/2014/main" id="{82D7683C-6C00-6A16-EFC4-19EE0E050629}"/>
              </a:ext>
            </a:extLst>
          </p:cNvPr>
          <p:cNvSpPr txBox="1"/>
          <p:nvPr/>
        </p:nvSpPr>
        <p:spPr>
          <a:xfrm>
            <a:off x="4978591" y="3864638"/>
            <a:ext cx="2746042" cy="2693045"/>
          </a:xfrm>
          <a:prstGeom prst="rect">
            <a:avLst/>
          </a:prstGeom>
          <a:noFill/>
        </p:spPr>
        <p:txBody>
          <a:bodyPr wrap="square" rtlCol="0">
            <a:spAutoFit/>
          </a:bodyPr>
          <a:lstStyle/>
          <a:p>
            <a:pPr algn="l" rtl="0" fontAlgn="base"/>
            <a:r>
              <a:rPr lang="en-US" sz="1300" b="0" i="0" u="none" strike="noStrike" err="1">
                <a:solidFill>
                  <a:srgbClr val="0F0FA3"/>
                </a:solidFill>
                <a:effectLst/>
                <a:latin typeface="Isidora" pitchFamily="2" charset="77"/>
              </a:rPr>
              <a:t>Création</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d'une</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identité</a:t>
            </a:r>
            <a:r>
              <a:rPr lang="en-US" sz="1300" b="0" i="0" u="none" strike="noStrike">
                <a:solidFill>
                  <a:srgbClr val="0F0FA3"/>
                </a:solidFill>
                <a:effectLst/>
                <a:latin typeface="Isidora" pitchFamily="2" charset="77"/>
              </a:rPr>
              <a:t> et packaging pour les petits </a:t>
            </a:r>
            <a:r>
              <a:rPr lang="en-US" sz="1300" b="0" i="0" u="none" strike="noStrike" err="1">
                <a:solidFill>
                  <a:srgbClr val="0F0FA3"/>
                </a:solidFill>
                <a:effectLst/>
                <a:latin typeface="Isidora" pitchFamily="2" charset="77"/>
              </a:rPr>
              <a:t>producteurs</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d'Afrique</a:t>
            </a:r>
            <a:r>
              <a:rPr lang="en-US" sz="1300" b="0" i="0" u="none" strike="noStrike">
                <a:solidFill>
                  <a:srgbClr val="0F0FA3"/>
                </a:solidFill>
                <a:effectLst/>
                <a:latin typeface="Isidora" pitchFamily="2" charset="77"/>
              </a:rPr>
              <a:t> de </a:t>
            </a:r>
            <a:br>
              <a:rPr lang="en-US" sz="1300" b="0" i="0" u="none" strike="noStrike">
                <a:solidFill>
                  <a:srgbClr val="0F0FA3"/>
                </a:solidFill>
                <a:effectLst/>
                <a:latin typeface="Isidora" pitchFamily="2" charset="77"/>
              </a:rPr>
            </a:br>
            <a:r>
              <a:rPr lang="en-US" sz="1300" b="0" i="0" u="none" strike="noStrike" err="1">
                <a:solidFill>
                  <a:srgbClr val="0F0FA3"/>
                </a:solidFill>
                <a:effectLst/>
                <a:latin typeface="Isidora" pitchFamily="2" charset="77"/>
              </a:rPr>
              <a:t>l'Ouest</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afin</a:t>
            </a:r>
            <a:r>
              <a:rPr lang="en-US" sz="1300" b="0" i="0" u="none" strike="noStrike">
                <a:solidFill>
                  <a:srgbClr val="0F0FA3"/>
                </a:solidFill>
                <a:effectLst/>
                <a:latin typeface="Isidora" pitchFamily="2" charset="77"/>
              </a:rPr>
              <a:t> de </a:t>
            </a:r>
            <a:r>
              <a:rPr lang="en-US" sz="1300" b="0" i="0" u="none" strike="noStrike" err="1">
                <a:solidFill>
                  <a:srgbClr val="0F0FA3"/>
                </a:solidFill>
                <a:effectLst/>
                <a:latin typeface="Isidora" pitchFamily="2" charset="77"/>
              </a:rPr>
              <a:t>promouvoir</a:t>
            </a:r>
            <a:r>
              <a:rPr lang="en-US" sz="1300" b="0" i="0" u="none" strike="noStrike">
                <a:solidFill>
                  <a:srgbClr val="0F0FA3"/>
                </a:solidFill>
                <a:effectLst/>
                <a:latin typeface="Isidora" pitchFamily="2" charset="77"/>
              </a:rPr>
              <a:t> la </a:t>
            </a:r>
            <a:br>
              <a:rPr lang="en-US" sz="1300" b="0" i="0" u="none" strike="noStrike">
                <a:solidFill>
                  <a:srgbClr val="0F0FA3"/>
                </a:solidFill>
                <a:effectLst/>
                <a:latin typeface="Isidora" pitchFamily="2" charset="77"/>
              </a:rPr>
            </a:br>
            <a:r>
              <a:rPr lang="en-US" sz="1300" b="0" i="0" u="none" strike="noStrike">
                <a:solidFill>
                  <a:srgbClr val="0F0FA3"/>
                </a:solidFill>
                <a:effectLst/>
                <a:latin typeface="Isidora" pitchFamily="2" charset="77"/>
              </a:rPr>
              <a:t>conservation des aliments</a:t>
            </a:r>
            <a:br>
              <a:rPr lang="en-US" sz="1300" b="0" i="0" u="none" strike="noStrike">
                <a:solidFill>
                  <a:srgbClr val="0F0FA3"/>
                </a:solidFill>
                <a:effectLst/>
                <a:latin typeface="Isidora" pitchFamily="2" charset="77"/>
              </a:rPr>
            </a:br>
            <a:r>
              <a:rPr lang="en-US" sz="1300" b="0" i="0" u="none" strike="noStrike">
                <a:solidFill>
                  <a:srgbClr val="0F0FA3"/>
                </a:solidFill>
                <a:effectLst/>
                <a:latin typeface="Isidora" pitchFamily="2" charset="77"/>
              </a:rPr>
              <a:t>et </a:t>
            </a:r>
            <a:r>
              <a:rPr lang="en-US" sz="1300" b="0" i="0" u="none" strike="noStrike" err="1">
                <a:solidFill>
                  <a:srgbClr val="0F0FA3"/>
                </a:solidFill>
                <a:effectLst/>
                <a:latin typeface="Isidora" pitchFamily="2" charset="77"/>
              </a:rPr>
              <a:t>d'accroître</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ainsi</a:t>
            </a:r>
            <a:r>
              <a:rPr lang="en-US" sz="1300" b="0" i="0" u="none" strike="noStrike">
                <a:solidFill>
                  <a:srgbClr val="0F0FA3"/>
                </a:solidFill>
                <a:effectLst/>
                <a:latin typeface="Isidora" pitchFamily="2" charset="77"/>
              </a:rPr>
              <a:t> les </a:t>
            </a:r>
            <a:r>
              <a:rPr lang="en-US" sz="1300" b="0" i="0" u="none" strike="noStrike" err="1">
                <a:solidFill>
                  <a:srgbClr val="0F0FA3"/>
                </a:solidFill>
                <a:effectLst/>
                <a:latin typeface="Isidora" pitchFamily="2" charset="77"/>
              </a:rPr>
              <a:t>échanges</a:t>
            </a:r>
            <a:r>
              <a:rPr lang="en-US" sz="1300" b="0" i="0" u="none" strike="noStrike">
                <a:solidFill>
                  <a:srgbClr val="0F0FA3"/>
                </a:solidFill>
                <a:effectLst/>
                <a:latin typeface="Isidora" pitchFamily="2" charset="77"/>
              </a:rPr>
              <a:t> </a:t>
            </a:r>
            <a:br>
              <a:rPr lang="en-US" sz="1300" b="0" i="0" u="none" strike="noStrike">
                <a:solidFill>
                  <a:srgbClr val="0F0FA3"/>
                </a:solidFill>
                <a:effectLst/>
                <a:latin typeface="Isidora" pitchFamily="2" charset="77"/>
              </a:rPr>
            </a:br>
            <a:r>
              <a:rPr lang="en-US" sz="1300" b="0" i="0" u="none" strike="noStrike" err="1">
                <a:solidFill>
                  <a:srgbClr val="0F0FA3"/>
                </a:solidFill>
                <a:effectLst/>
                <a:latin typeface="Isidora" pitchFamily="2" charset="77"/>
              </a:rPr>
              <a:t>commerciaux</a:t>
            </a:r>
            <a:r>
              <a:rPr lang="en-US" sz="1300" b="0" i="0" u="none" strike="noStrike">
                <a:solidFill>
                  <a:srgbClr val="0F0FA3"/>
                </a:solidFill>
                <a:effectLst/>
                <a:latin typeface="Isidora" pitchFamily="2" charset="77"/>
              </a:rPr>
              <a:t>. </a:t>
            </a:r>
            <a:r>
              <a:rPr lang="en-US" sz="1300" b="0" i="0">
                <a:solidFill>
                  <a:srgbClr val="000000"/>
                </a:solidFill>
                <a:effectLst/>
                <a:latin typeface="Isidora" pitchFamily="2" charset="77"/>
              </a:rPr>
              <a:t>​</a:t>
            </a:r>
            <a:r>
              <a:rPr lang="en-US" sz="1300" b="0" i="0" u="none" strike="noStrike" err="1">
                <a:solidFill>
                  <a:srgbClr val="0F0FA3"/>
                </a:solidFill>
                <a:effectLst/>
                <a:latin typeface="Isidora" pitchFamily="2" charset="77"/>
              </a:rPr>
              <a:t>Commencée</a:t>
            </a:r>
            <a:r>
              <a:rPr lang="en-US" sz="1300" b="0" i="0" u="none" strike="noStrike">
                <a:solidFill>
                  <a:srgbClr val="0F0FA3"/>
                </a:solidFill>
                <a:effectLst/>
                <a:latin typeface="Isidora" pitchFamily="2" charset="77"/>
              </a:rPr>
              <a:t> avec </a:t>
            </a:r>
            <a:r>
              <a:rPr lang="en-US" sz="1300" b="0" i="0" u="none" strike="noStrike" err="1">
                <a:solidFill>
                  <a:srgbClr val="0F0FA3"/>
                </a:solidFill>
                <a:effectLst/>
                <a:latin typeface="Isidora" pitchFamily="2" charset="77"/>
              </a:rPr>
              <a:t>l’attieke</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une</a:t>
            </a:r>
            <a:r>
              <a:rPr lang="en-US" sz="1300" b="0" i="0" u="none" strike="noStrike">
                <a:solidFill>
                  <a:srgbClr val="0F0FA3"/>
                </a:solidFill>
                <a:effectLst/>
                <a:latin typeface="Isidora" pitchFamily="2" charset="77"/>
              </a:rPr>
              <a:t> </a:t>
            </a:r>
            <a:r>
              <a:rPr lang="en-US" sz="1300" b="1" i="0" u="none" strike="noStrike">
                <a:solidFill>
                  <a:srgbClr val="0F0FA3"/>
                </a:solidFill>
                <a:effectLst/>
                <a:latin typeface="Isidora Bold" pitchFamily="2" charset="77"/>
              </a:rPr>
              <a:t>nouvelle </a:t>
            </a:r>
            <a:r>
              <a:rPr lang="en-US" sz="1300" b="1" i="0" u="none" strike="noStrike" err="1">
                <a:solidFill>
                  <a:srgbClr val="0F0FA3"/>
                </a:solidFill>
                <a:effectLst/>
                <a:latin typeface="Isidora Bold" pitchFamily="2" charset="77"/>
              </a:rPr>
              <a:t>filière</a:t>
            </a:r>
            <a:r>
              <a:rPr lang="en-US" sz="1300" b="1" i="0" u="none" strike="noStrike">
                <a:solidFill>
                  <a:srgbClr val="0F0FA3"/>
                </a:solidFill>
                <a:effectLst/>
                <a:latin typeface="Isidora Bold" pitchFamily="2" charset="77"/>
              </a:rPr>
              <a:t> de production de </a:t>
            </a:r>
            <a:r>
              <a:rPr lang="en-US" sz="1300" b="1" i="0" u="none" strike="noStrike" err="1">
                <a:solidFill>
                  <a:srgbClr val="0F0FA3"/>
                </a:solidFill>
                <a:effectLst/>
                <a:latin typeface="Isidora Bold" pitchFamily="2" charset="77"/>
              </a:rPr>
              <a:t>mangues</a:t>
            </a:r>
            <a:r>
              <a:rPr lang="en-US" sz="1300" b="1" i="0" u="none" strike="noStrike">
                <a:solidFill>
                  <a:srgbClr val="0F0FA3"/>
                </a:solidFill>
                <a:effectLst/>
                <a:latin typeface="Isidora Bold" pitchFamily="2" charset="77"/>
              </a:rPr>
              <a:t> </a:t>
            </a:r>
            <a:br>
              <a:rPr lang="en-US" sz="1300" b="1" i="0" u="none" strike="noStrike">
                <a:solidFill>
                  <a:srgbClr val="0F0FA3"/>
                </a:solidFill>
                <a:effectLst/>
                <a:latin typeface="Isidora Bold" pitchFamily="2" charset="77"/>
              </a:rPr>
            </a:br>
            <a:r>
              <a:rPr lang="en-US" sz="1300" b="1" i="0" u="none" strike="noStrike" err="1">
                <a:solidFill>
                  <a:srgbClr val="0F0FA3"/>
                </a:solidFill>
                <a:effectLst/>
                <a:latin typeface="Isidora Bold" pitchFamily="2" charset="77"/>
              </a:rPr>
              <a:t>est</a:t>
            </a:r>
            <a:r>
              <a:rPr lang="en-US" sz="1300" b="1" i="0" u="none" strike="noStrike">
                <a:solidFill>
                  <a:srgbClr val="0F0FA3"/>
                </a:solidFill>
                <a:effectLst/>
                <a:latin typeface="Isidora Bold" pitchFamily="2" charset="77"/>
              </a:rPr>
              <a:t> </a:t>
            </a:r>
            <a:r>
              <a:rPr lang="en-US" sz="1300" b="1" i="0" u="none" strike="noStrike" err="1">
                <a:solidFill>
                  <a:srgbClr val="0F0FA3"/>
                </a:solidFill>
                <a:effectLst/>
                <a:latin typeface="Isidora Bold" pitchFamily="2" charset="77"/>
              </a:rPr>
              <a:t>prévue</a:t>
            </a:r>
            <a:r>
              <a:rPr lang="en-US" sz="1300" b="1" i="0" u="none" strike="noStrike">
                <a:solidFill>
                  <a:srgbClr val="0F0FA3"/>
                </a:solidFill>
                <a:effectLst/>
                <a:latin typeface="Isidora Bold" pitchFamily="2" charset="77"/>
              </a:rPr>
              <a:t> pour 2024</a:t>
            </a:r>
            <a:r>
              <a:rPr lang="en-US" sz="1300" b="0" i="0" u="none" strike="noStrike">
                <a:solidFill>
                  <a:srgbClr val="0F0FA3"/>
                </a:solidFill>
                <a:effectLst/>
                <a:latin typeface="Isidora" pitchFamily="2" charset="77"/>
              </a:rPr>
              <a:t>.</a:t>
            </a:r>
            <a:r>
              <a:rPr lang="en-US" sz="1300" b="0" i="0">
                <a:solidFill>
                  <a:srgbClr val="000000"/>
                </a:solidFill>
                <a:effectLst/>
                <a:latin typeface="Isidora" pitchFamily="2" charset="77"/>
              </a:rPr>
              <a:t>​</a:t>
            </a:r>
            <a:endParaRPr lang="en-US" sz="1300" b="0" i="0">
              <a:solidFill>
                <a:srgbClr val="000000"/>
              </a:solidFill>
              <a:effectLst/>
              <a:latin typeface="Segoe UI" panose="020B0502040204020203" pitchFamily="34" charset="0"/>
            </a:endParaRPr>
          </a:p>
          <a:p>
            <a:pPr algn="l" rtl="0" fontAlgn="base"/>
            <a:r>
              <a:rPr lang="en-US" sz="1300" b="0" i="0" u="none" strike="noStrike">
                <a:solidFill>
                  <a:srgbClr val="0F0FA3"/>
                </a:solidFill>
                <a:effectLst/>
                <a:latin typeface="Isidora" pitchFamily="2" charset="77"/>
              </a:rPr>
              <a:t>Soutenu par </a:t>
            </a:r>
            <a:r>
              <a:rPr lang="en-US" sz="1300" b="0" i="0" u="none" strike="noStrike" err="1">
                <a:solidFill>
                  <a:srgbClr val="0F0FA3"/>
                </a:solidFill>
                <a:effectLst/>
                <a:latin typeface="Isidora" pitchFamily="2" charset="77"/>
              </a:rPr>
              <a:t>l'ONU</a:t>
            </a:r>
            <a:r>
              <a:rPr lang="en-US" sz="1300" b="0" i="0" u="none" strike="noStrike">
                <a:solidFill>
                  <a:srgbClr val="0F0FA3"/>
                </a:solidFill>
                <a:effectLst/>
                <a:latin typeface="Isidora" pitchFamily="2" charset="77"/>
              </a:rPr>
              <a:t>, le </a:t>
            </a:r>
            <a:r>
              <a:rPr lang="en-US" sz="1300" b="0" i="0" u="none" strike="noStrike" err="1">
                <a:solidFill>
                  <a:srgbClr val="0F0FA3"/>
                </a:solidFill>
                <a:effectLst/>
                <a:latin typeface="Isidora" pitchFamily="2" charset="77"/>
              </a:rPr>
              <a:t>programme</a:t>
            </a:r>
            <a:r>
              <a:rPr lang="en-US" sz="1300" b="0" i="0" u="none" strike="noStrike">
                <a:solidFill>
                  <a:srgbClr val="0F0FA3"/>
                </a:solidFill>
                <a:effectLst/>
                <a:latin typeface="Isidora" pitchFamily="2" charset="77"/>
              </a:rPr>
              <a:t> </a:t>
            </a:r>
            <a:r>
              <a:rPr lang="en-US" sz="1300" b="0" i="0" u="none" strike="noStrike" err="1">
                <a:solidFill>
                  <a:srgbClr val="0F0FA3"/>
                </a:solidFill>
                <a:effectLst/>
                <a:latin typeface="Isidora" pitchFamily="2" charset="77"/>
              </a:rPr>
              <a:t>implique</a:t>
            </a:r>
            <a:r>
              <a:rPr lang="en-US" sz="1300" b="0" i="0" u="none" strike="noStrike">
                <a:solidFill>
                  <a:srgbClr val="0F0FA3"/>
                </a:solidFill>
                <a:effectLst/>
                <a:latin typeface="Isidora" pitchFamily="2" charset="77"/>
              </a:rPr>
              <a:t> un total de 32 000 petits </a:t>
            </a:r>
            <a:r>
              <a:rPr lang="en-US" sz="1300" b="0" i="0" u="none" strike="noStrike" err="1">
                <a:solidFill>
                  <a:srgbClr val="0F0FA3"/>
                </a:solidFill>
                <a:effectLst/>
                <a:latin typeface="Isidora" pitchFamily="2" charset="77"/>
              </a:rPr>
              <a:t>producteurs</a:t>
            </a:r>
            <a:r>
              <a:rPr lang="en-US" sz="1300" b="0" i="0" u="none" strike="noStrike">
                <a:solidFill>
                  <a:srgbClr val="0F0FA3"/>
                </a:solidFill>
                <a:effectLst/>
                <a:latin typeface="Isidora" pitchFamily="2" charset="77"/>
              </a:rPr>
              <a:t>.</a:t>
            </a:r>
            <a:r>
              <a:rPr lang="fr-FR" sz="1300" b="0" i="0">
                <a:solidFill>
                  <a:srgbClr val="000000"/>
                </a:solidFill>
                <a:effectLst/>
                <a:latin typeface="Isidora" pitchFamily="2" charset="77"/>
              </a:rPr>
              <a:t>​</a:t>
            </a:r>
            <a:endParaRPr lang="fr-FR" sz="1300" b="0" i="0">
              <a:solidFill>
                <a:srgbClr val="000000"/>
              </a:solidFill>
              <a:effectLst/>
              <a:latin typeface="Segoe UI" panose="020B0502040204020203" pitchFamily="34" charset="0"/>
            </a:endParaRPr>
          </a:p>
        </p:txBody>
      </p:sp>
      <p:grpSp>
        <p:nvGrpSpPr>
          <p:cNvPr id="41" name="Groupe 40">
            <a:extLst>
              <a:ext uri="{FF2B5EF4-FFF2-40B4-BE49-F238E27FC236}">
                <a16:creationId xmlns:a16="http://schemas.microsoft.com/office/drawing/2014/main" id="{12592C23-B050-994B-9AF8-165E066F1B55}"/>
              </a:ext>
            </a:extLst>
          </p:cNvPr>
          <p:cNvGrpSpPr/>
          <p:nvPr/>
        </p:nvGrpSpPr>
        <p:grpSpPr>
          <a:xfrm>
            <a:off x="8868793" y="1699700"/>
            <a:ext cx="2071131" cy="2046742"/>
            <a:chOff x="7024101" y="1718696"/>
            <a:chExt cx="3511829" cy="3470474"/>
          </a:xfrm>
        </p:grpSpPr>
        <p:pic>
          <p:nvPicPr>
            <p:cNvPr id="36" name="Google Shape;162;p23">
              <a:extLst>
                <a:ext uri="{FF2B5EF4-FFF2-40B4-BE49-F238E27FC236}">
                  <a16:creationId xmlns:a16="http://schemas.microsoft.com/office/drawing/2014/main" id="{29B2E3D5-8ECE-EC65-B1DA-CFD921C63674}"/>
                </a:ext>
              </a:extLst>
            </p:cNvPr>
            <p:cNvPicPr preferRelativeResize="0"/>
            <p:nvPr/>
          </p:nvPicPr>
          <p:blipFill rotWithShape="1">
            <a:blip r:embed="rId10">
              <a:alphaModFix/>
            </a:blip>
            <a:srcRect l="27672" t="4762" r="16552" b="12210"/>
            <a:stretch/>
          </p:blipFill>
          <p:spPr>
            <a:xfrm>
              <a:off x="7024101" y="1718696"/>
              <a:ext cx="3511829" cy="3470474"/>
            </a:xfrm>
            <a:prstGeom prst="rect">
              <a:avLst/>
            </a:prstGeom>
            <a:noFill/>
            <a:ln>
              <a:noFill/>
            </a:ln>
          </p:spPr>
        </p:pic>
        <p:pic>
          <p:nvPicPr>
            <p:cNvPr id="37" name="Google Shape;170;p23">
              <a:extLst>
                <a:ext uri="{FF2B5EF4-FFF2-40B4-BE49-F238E27FC236}">
                  <a16:creationId xmlns:a16="http://schemas.microsoft.com/office/drawing/2014/main" id="{B3DAE483-C96D-739F-7761-6BB31EC26993}"/>
                </a:ext>
              </a:extLst>
            </p:cNvPr>
            <p:cNvPicPr preferRelativeResize="0"/>
            <p:nvPr/>
          </p:nvPicPr>
          <p:blipFill>
            <a:blip r:embed="rId11">
              <a:alphaModFix/>
            </a:blip>
            <a:stretch>
              <a:fillRect/>
            </a:stretch>
          </p:blipFill>
          <p:spPr>
            <a:xfrm>
              <a:off x="7577868" y="2619330"/>
              <a:ext cx="2674180" cy="884700"/>
            </a:xfrm>
            <a:prstGeom prst="rect">
              <a:avLst/>
            </a:prstGeom>
            <a:noFill/>
            <a:ln>
              <a:noFill/>
            </a:ln>
          </p:spPr>
        </p:pic>
      </p:grpSp>
      <p:sp>
        <p:nvSpPr>
          <p:cNvPr id="40" name="ZoneTexte 39">
            <a:extLst>
              <a:ext uri="{FF2B5EF4-FFF2-40B4-BE49-F238E27FC236}">
                <a16:creationId xmlns:a16="http://schemas.microsoft.com/office/drawing/2014/main" id="{7C9A70BC-0314-04F2-51E6-F3E072CD5C7E}"/>
              </a:ext>
            </a:extLst>
          </p:cNvPr>
          <p:cNvSpPr txBox="1"/>
          <p:nvPr/>
        </p:nvSpPr>
        <p:spPr>
          <a:xfrm>
            <a:off x="8750504" y="3864638"/>
            <a:ext cx="2473811" cy="1492716"/>
          </a:xfrm>
          <a:prstGeom prst="rect">
            <a:avLst/>
          </a:prstGeom>
          <a:noFill/>
        </p:spPr>
        <p:txBody>
          <a:bodyPr wrap="square" lIns="91440" tIns="45720" rIns="91440" bIns="45720" rtlCol="0" anchor="t">
            <a:spAutoFit/>
          </a:bodyPr>
          <a:lstStyle/>
          <a:p>
            <a:pPr algn="l" rtl="0" fontAlgn="base"/>
            <a:r>
              <a:rPr lang="fr-FR" sz="1300" b="1" i="0" u="none" strike="noStrike">
                <a:solidFill>
                  <a:srgbClr val="0F0FA3"/>
                </a:solidFill>
                <a:effectLst/>
                <a:latin typeface="Isidora Bold" pitchFamily="2" charset="77"/>
              </a:rPr>
              <a:t>Sublimer l'inclusion </a:t>
            </a:r>
            <a:r>
              <a:rPr lang="fr-FR" sz="1300" b="0" i="0" u="none" strike="noStrike">
                <a:solidFill>
                  <a:srgbClr val="0F0FA3"/>
                </a:solidFill>
                <a:effectLst/>
                <a:latin typeface="Isidora" pitchFamily="2" charset="77"/>
              </a:rPr>
              <a:t>en créant une nouvelle identité graphique, une marque et une plateforme RSE ainsi qu'un site web éco-conçu</a:t>
            </a:r>
            <a:r>
              <a:rPr lang="en-US" sz="1300" b="0" i="0">
                <a:solidFill>
                  <a:srgbClr val="000000"/>
                </a:solidFill>
                <a:effectLst/>
                <a:latin typeface="Isidora" pitchFamily="2" charset="77"/>
              </a:rPr>
              <a:t>​</a:t>
            </a:r>
            <a:endParaRPr lang="en-US" sz="1300" b="0" i="0">
              <a:solidFill>
                <a:srgbClr val="000000"/>
              </a:solidFill>
              <a:effectLst/>
              <a:latin typeface="Segoe UI" panose="020B0502040204020203" pitchFamily="34" charset="0"/>
            </a:endParaRPr>
          </a:p>
          <a:p>
            <a:pPr algn="l" rtl="0" fontAlgn="base"/>
            <a:r>
              <a:rPr lang="fr-FR" sz="1300" b="1" i="0" u="none" strike="noStrike">
                <a:solidFill>
                  <a:srgbClr val="0F0FA3"/>
                </a:solidFill>
                <a:effectLst/>
                <a:latin typeface="Isidora Bold" pitchFamily="2" charset="77"/>
              </a:rPr>
              <a:t>Leader mondial des dispositifs orthopédiques</a:t>
            </a:r>
            <a:r>
              <a:rPr lang="en-US" sz="1300" b="0" i="0">
                <a:solidFill>
                  <a:srgbClr val="000000"/>
                </a:solidFill>
                <a:effectLst/>
                <a:latin typeface="Isidora Bold" pitchFamily="2" charset="77"/>
              </a:rPr>
              <a:t>​</a:t>
            </a:r>
            <a:endParaRPr lang="en-US" sz="1300" b="0" i="0">
              <a:solidFill>
                <a:srgbClr val="000000"/>
              </a:solidFill>
              <a:effectLst/>
              <a:latin typeface="Segoe UI" panose="020B0502040204020203" pitchFamily="34" charset="0"/>
            </a:endParaRPr>
          </a:p>
        </p:txBody>
      </p:sp>
      <p:sp>
        <p:nvSpPr>
          <p:cNvPr id="49" name="object 4">
            <a:extLst>
              <a:ext uri="{FF2B5EF4-FFF2-40B4-BE49-F238E27FC236}">
                <a16:creationId xmlns:a16="http://schemas.microsoft.com/office/drawing/2014/main" id="{F48A623D-551F-E817-C7B9-57E921D0C0BB}"/>
              </a:ext>
            </a:extLst>
          </p:cNvPr>
          <p:cNvSpPr txBox="1">
            <a:spLocks noChangeAspect="1"/>
          </p:cNvSpPr>
          <p:nvPr/>
        </p:nvSpPr>
        <p:spPr>
          <a:xfrm>
            <a:off x="5044570" y="1699700"/>
            <a:ext cx="1639235" cy="480324"/>
          </a:xfrm>
          <a:prstGeom prst="rect">
            <a:avLst/>
          </a:prstGeom>
          <a:noFill/>
        </p:spPr>
        <p:txBody>
          <a:bodyPr vert="horz" wrap="square" lIns="0" tIns="82550" rIns="0" bIns="0" rtlCol="0">
            <a:spAutoFit/>
          </a:bodyPr>
          <a:lstStyle/>
          <a:p>
            <a:pPr marL="179388" marR="167005" indent="-6350">
              <a:lnSpc>
                <a:spcPct val="103699"/>
              </a:lnSpc>
              <a:spcBef>
                <a:spcPts val="85"/>
              </a:spcBef>
            </a:pPr>
            <a:r>
              <a:rPr sz="800" b="1" dirty="0">
                <a:latin typeface="Isidora Bold" pitchFamily="2" charset="77"/>
                <a:cs typeface="Gotham-Book"/>
              </a:rPr>
              <a:t>The Elephant as the Ivorian</a:t>
            </a:r>
            <a:endParaRPr lang="fr-FR" sz="800" b="1" dirty="0">
              <a:latin typeface="Isidora Bold" pitchFamily="2" charset="77"/>
              <a:cs typeface="Gotham-Book"/>
            </a:endParaRPr>
          </a:p>
          <a:p>
            <a:pPr marL="179388" marR="167005" indent="-6350">
              <a:lnSpc>
                <a:spcPct val="103699"/>
              </a:lnSpc>
              <a:spcBef>
                <a:spcPts val="85"/>
              </a:spcBef>
            </a:pPr>
            <a:r>
              <a:rPr sz="800" b="1" dirty="0">
                <a:latin typeface="Isidora Bold" pitchFamily="2" charset="77"/>
                <a:cs typeface="Gotham-Book"/>
              </a:rPr>
              <a:t>strength</a:t>
            </a:r>
          </a:p>
        </p:txBody>
      </p:sp>
      <p:sp>
        <p:nvSpPr>
          <p:cNvPr id="50" name="object 5">
            <a:extLst>
              <a:ext uri="{FF2B5EF4-FFF2-40B4-BE49-F238E27FC236}">
                <a16:creationId xmlns:a16="http://schemas.microsoft.com/office/drawing/2014/main" id="{6C710C36-AD6F-1EC9-B603-5C9A4D3AF69F}"/>
              </a:ext>
            </a:extLst>
          </p:cNvPr>
          <p:cNvSpPr txBox="1">
            <a:spLocks noChangeAspect="1"/>
          </p:cNvSpPr>
          <p:nvPr/>
        </p:nvSpPr>
        <p:spPr>
          <a:xfrm>
            <a:off x="6619500" y="1715802"/>
            <a:ext cx="863600" cy="644728"/>
          </a:xfrm>
          <a:prstGeom prst="rect">
            <a:avLst/>
          </a:prstGeom>
          <a:noFill/>
        </p:spPr>
        <p:txBody>
          <a:bodyPr vert="horz" wrap="square" lIns="0" tIns="4445" rIns="0" bIns="0" rtlCol="0">
            <a:spAutoFit/>
          </a:bodyPr>
          <a:lstStyle/>
          <a:p>
            <a:pPr marL="179388" marR="167005" indent="-6350" algn="ctr">
              <a:lnSpc>
                <a:spcPct val="103699"/>
              </a:lnSpc>
            </a:pPr>
            <a:endParaRPr lang="fr-FR" sz="800" b="1" dirty="0">
              <a:latin typeface="Isidora Bold" pitchFamily="2" charset="77"/>
              <a:cs typeface="Gotham-Book"/>
            </a:endParaRPr>
          </a:p>
          <a:p>
            <a:pPr marL="179388" marR="167005" indent="-6350" algn="ctr">
              <a:lnSpc>
                <a:spcPct val="103699"/>
              </a:lnSpc>
            </a:pPr>
            <a:r>
              <a:rPr sz="800" b="1" dirty="0">
                <a:latin typeface="Isidora Bold" pitchFamily="2" charset="77"/>
                <a:cs typeface="Gotham-Book"/>
              </a:rPr>
              <a:t>Radiant</a:t>
            </a:r>
            <a:r>
              <a:rPr sz="800" b="1" spc="-15" dirty="0">
                <a:latin typeface="Isidora Bold" pitchFamily="2" charset="77"/>
                <a:cs typeface="Gotham-Book"/>
              </a:rPr>
              <a:t> </a:t>
            </a:r>
            <a:r>
              <a:rPr sz="800" b="1" dirty="0">
                <a:latin typeface="Isidora Bold" pitchFamily="2" charset="77"/>
                <a:cs typeface="Gotham-Book"/>
              </a:rPr>
              <a:t>and</a:t>
            </a:r>
            <a:r>
              <a:rPr sz="800" b="1" spc="-10" dirty="0">
                <a:latin typeface="Isidora Bold" pitchFamily="2" charset="77"/>
                <a:cs typeface="Gotham-Book"/>
              </a:rPr>
              <a:t> solar yellow</a:t>
            </a:r>
            <a:endParaRPr lang="fr-FR" sz="800" b="1" spc="-10" dirty="0">
              <a:latin typeface="Isidora Bold" pitchFamily="2" charset="77"/>
              <a:cs typeface="Gotham-Book"/>
            </a:endParaRPr>
          </a:p>
          <a:p>
            <a:pPr marL="179388" marR="167005" indent="-6350" algn="ctr">
              <a:lnSpc>
                <a:spcPct val="103699"/>
              </a:lnSpc>
            </a:pPr>
            <a:endParaRPr lang="fr-FR" sz="800" b="1" spc="-10" dirty="0">
              <a:latin typeface="Isidora Bold" pitchFamily="2" charset="77"/>
              <a:cs typeface="Gotham-Book"/>
            </a:endParaRPr>
          </a:p>
        </p:txBody>
      </p:sp>
      <p:sp>
        <p:nvSpPr>
          <p:cNvPr id="51" name="object 6">
            <a:extLst>
              <a:ext uri="{FF2B5EF4-FFF2-40B4-BE49-F238E27FC236}">
                <a16:creationId xmlns:a16="http://schemas.microsoft.com/office/drawing/2014/main" id="{FAE428F8-1D69-D3C3-2F10-404B0870E619}"/>
              </a:ext>
            </a:extLst>
          </p:cNvPr>
          <p:cNvSpPr txBox="1">
            <a:spLocks noChangeAspect="1"/>
          </p:cNvSpPr>
          <p:nvPr/>
        </p:nvSpPr>
        <p:spPr>
          <a:xfrm>
            <a:off x="5066689" y="2748435"/>
            <a:ext cx="764967" cy="781111"/>
          </a:xfrm>
          <a:prstGeom prst="rect">
            <a:avLst/>
          </a:prstGeom>
          <a:noFill/>
        </p:spPr>
        <p:txBody>
          <a:bodyPr vert="horz" wrap="square" lIns="0" tIns="0" rIns="0" bIns="0" rtlCol="0">
            <a:spAutoFit/>
          </a:bodyPr>
          <a:lstStyle/>
          <a:p>
            <a:pPr marL="179388" marR="167005" indent="-6350">
              <a:lnSpc>
                <a:spcPct val="103699"/>
              </a:lnSpc>
              <a:spcBef>
                <a:spcPts val="650"/>
              </a:spcBef>
            </a:pPr>
            <a:r>
              <a:rPr sz="800" b="1" dirty="0">
                <a:latin typeface="Isidora Bold" pitchFamily="2" charset="77"/>
                <a:cs typeface="Gotham-Book"/>
              </a:rPr>
              <a:t>The Land The Fields</a:t>
            </a:r>
          </a:p>
          <a:p>
            <a:pPr marL="179388" marR="167005" indent="-6350">
              <a:lnSpc>
                <a:spcPct val="103699"/>
              </a:lnSpc>
              <a:spcBef>
                <a:spcPts val="85"/>
              </a:spcBef>
            </a:pPr>
            <a:r>
              <a:rPr sz="800" b="1" dirty="0">
                <a:latin typeface="Isidora Bold" pitchFamily="2" charset="77"/>
                <a:cs typeface="Gotham-Book"/>
              </a:rPr>
              <a:t>African Wealth</a:t>
            </a:r>
            <a:endParaRPr lang="fr-FR" sz="800" b="1" dirty="0">
              <a:latin typeface="Isidora Bold" pitchFamily="2" charset="77"/>
              <a:cs typeface="Gotham-Book"/>
            </a:endParaRPr>
          </a:p>
        </p:txBody>
      </p:sp>
      <p:sp>
        <p:nvSpPr>
          <p:cNvPr id="52" name="object 7">
            <a:extLst>
              <a:ext uri="{FF2B5EF4-FFF2-40B4-BE49-F238E27FC236}">
                <a16:creationId xmlns:a16="http://schemas.microsoft.com/office/drawing/2014/main" id="{F1E5EBBB-8C0F-17A1-683E-F568E5A8618F}"/>
              </a:ext>
            </a:extLst>
          </p:cNvPr>
          <p:cNvSpPr txBox="1">
            <a:spLocks noChangeAspect="1"/>
          </p:cNvSpPr>
          <p:nvPr/>
        </p:nvSpPr>
        <p:spPr>
          <a:xfrm>
            <a:off x="6360345" y="3053289"/>
            <a:ext cx="1141609" cy="512191"/>
          </a:xfrm>
          <a:prstGeom prst="rect">
            <a:avLst/>
          </a:prstGeom>
          <a:noFill/>
        </p:spPr>
        <p:txBody>
          <a:bodyPr vert="horz" wrap="square" lIns="0" tIns="0" rIns="0" bIns="0" rtlCol="0">
            <a:spAutoFit/>
          </a:bodyPr>
          <a:lstStyle/>
          <a:p>
            <a:pPr marL="179388" marR="167005" indent="-6350" algn="r">
              <a:lnSpc>
                <a:spcPct val="103699"/>
              </a:lnSpc>
              <a:spcBef>
                <a:spcPts val="85"/>
              </a:spcBef>
            </a:pPr>
            <a:r>
              <a:rPr sz="800" b="1" dirty="0">
                <a:latin typeface="Isidora Bold" pitchFamily="2" charset="77"/>
                <a:cs typeface="Gotham-Book"/>
              </a:rPr>
              <a:t>Handwritten typography to express the human</a:t>
            </a:r>
          </a:p>
        </p:txBody>
      </p:sp>
    </p:spTree>
    <p:extLst>
      <p:ext uri="{BB962C8B-B14F-4D97-AF65-F5344CB8AC3E}">
        <p14:creationId xmlns:p14="http://schemas.microsoft.com/office/powerpoint/2010/main" val="3038205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0AA7-1749-CE5A-4B5C-DE4F13F4A505}"/>
            </a:ext>
          </a:extLst>
        </p:cNvPr>
        <p:cNvGrpSpPr/>
        <p:nvPr/>
      </p:nvGrpSpPr>
      <p:grpSpPr>
        <a:xfrm>
          <a:off x="0" y="0"/>
          <a:ext cx="0" cy="0"/>
          <a:chOff x="0" y="0"/>
          <a:chExt cx="0" cy="0"/>
        </a:xfrm>
      </p:grpSpPr>
      <p:grpSp>
        <p:nvGrpSpPr>
          <p:cNvPr id="35" name="Groupe 34">
            <a:extLst>
              <a:ext uri="{FF2B5EF4-FFF2-40B4-BE49-F238E27FC236}">
                <a16:creationId xmlns:a16="http://schemas.microsoft.com/office/drawing/2014/main" id="{3C1AEAD6-66AA-7E1F-C8D9-AE6D58CFE992}"/>
              </a:ext>
            </a:extLst>
          </p:cNvPr>
          <p:cNvGrpSpPr/>
          <p:nvPr/>
        </p:nvGrpSpPr>
        <p:grpSpPr>
          <a:xfrm>
            <a:off x="11083194" y="2570686"/>
            <a:ext cx="389520" cy="1415880"/>
            <a:chOff x="10954998" y="2340934"/>
            <a:chExt cx="389520" cy="1415880"/>
          </a:xfrm>
        </p:grpSpPr>
        <mc:AlternateContent xmlns:mc="http://schemas.openxmlformats.org/markup-compatibility/2006" xmlns:p14="http://schemas.microsoft.com/office/powerpoint/2010/main">
          <mc:Choice Requires="p14">
            <p:contentPart p14:bwMode="auto" r:id="rId3">
              <p14:nvContentPartPr>
                <p14:cNvPr id="36" name="Encre 35">
                  <a:extLst>
                    <a:ext uri="{FF2B5EF4-FFF2-40B4-BE49-F238E27FC236}">
                      <a16:creationId xmlns:a16="http://schemas.microsoft.com/office/drawing/2014/main" id="{47BFB57E-417B-587F-E410-78F9DAEE6441}"/>
                    </a:ext>
                  </a:extLst>
                </p14:cNvPr>
                <p14:cNvContentPartPr/>
                <p14:nvPr/>
              </p14:nvContentPartPr>
              <p14:xfrm>
                <a:off x="10954998" y="2340934"/>
                <a:ext cx="339120" cy="865800"/>
              </p14:xfrm>
            </p:contentPart>
          </mc:Choice>
          <mc:Fallback xmlns="">
            <p:pic>
              <p:nvPicPr>
                <p:cNvPr id="36" name="Encre 35">
                  <a:extLst>
                    <a:ext uri="{FF2B5EF4-FFF2-40B4-BE49-F238E27FC236}">
                      <a16:creationId xmlns:a16="http://schemas.microsoft.com/office/drawing/2014/main" id="{47BFB57E-417B-587F-E410-78F9DAEE6441}"/>
                    </a:ext>
                  </a:extLst>
                </p:cNvPr>
                <p:cNvPicPr/>
                <p:nvPr/>
              </p:nvPicPr>
              <p:blipFill>
                <a:blip r:embed="rId4"/>
                <a:stretch>
                  <a:fillRect/>
                </a:stretch>
              </p:blipFill>
              <p:spPr>
                <a:xfrm>
                  <a:off x="10891998" y="2277960"/>
                  <a:ext cx="464760" cy="9913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7" name="Encre 36">
                  <a:extLst>
                    <a:ext uri="{FF2B5EF4-FFF2-40B4-BE49-F238E27FC236}">
                      <a16:creationId xmlns:a16="http://schemas.microsoft.com/office/drawing/2014/main" id="{4E965EBA-8B1B-4A83-E7E5-62BDCC267939}"/>
                    </a:ext>
                  </a:extLst>
                </p14:cNvPr>
                <p14:cNvContentPartPr/>
                <p14:nvPr/>
              </p14:nvContentPartPr>
              <p14:xfrm>
                <a:off x="11087838" y="3168934"/>
                <a:ext cx="360" cy="360"/>
              </p14:xfrm>
            </p:contentPart>
          </mc:Choice>
          <mc:Fallback xmlns="">
            <p:pic>
              <p:nvPicPr>
                <p:cNvPr id="37" name="Encre 36">
                  <a:extLst>
                    <a:ext uri="{FF2B5EF4-FFF2-40B4-BE49-F238E27FC236}">
                      <a16:creationId xmlns:a16="http://schemas.microsoft.com/office/drawing/2014/main" id="{4E965EBA-8B1B-4A83-E7E5-62BDCC267939}"/>
                    </a:ext>
                  </a:extLst>
                </p:cNvPr>
                <p:cNvPicPr/>
                <p:nvPr/>
              </p:nvPicPr>
              <p:blipFill>
                <a:blip r:embed="rId6"/>
                <a:stretch>
                  <a:fillRect/>
                </a:stretch>
              </p:blipFill>
              <p:spPr>
                <a:xfrm>
                  <a:off x="11024838" y="310593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8" name="Encre 37">
                  <a:extLst>
                    <a:ext uri="{FF2B5EF4-FFF2-40B4-BE49-F238E27FC236}">
                      <a16:creationId xmlns:a16="http://schemas.microsoft.com/office/drawing/2014/main" id="{1F885EE4-9A82-9C3E-5311-13900A327AC4}"/>
                    </a:ext>
                  </a:extLst>
                </p14:cNvPr>
                <p14:cNvContentPartPr/>
                <p14:nvPr/>
              </p14:nvContentPartPr>
              <p14:xfrm>
                <a:off x="11224638" y="2774374"/>
                <a:ext cx="119880" cy="982440"/>
              </p14:xfrm>
            </p:contentPart>
          </mc:Choice>
          <mc:Fallback xmlns="">
            <p:pic>
              <p:nvPicPr>
                <p:cNvPr id="38" name="Encre 37">
                  <a:extLst>
                    <a:ext uri="{FF2B5EF4-FFF2-40B4-BE49-F238E27FC236}">
                      <a16:creationId xmlns:a16="http://schemas.microsoft.com/office/drawing/2014/main" id="{1F885EE4-9A82-9C3E-5311-13900A327AC4}"/>
                    </a:ext>
                  </a:extLst>
                </p:cNvPr>
                <p:cNvPicPr/>
                <p:nvPr/>
              </p:nvPicPr>
              <p:blipFill>
                <a:blip r:embed="rId8"/>
                <a:stretch>
                  <a:fillRect/>
                </a:stretch>
              </p:blipFill>
              <p:spPr>
                <a:xfrm>
                  <a:off x="11161638" y="2711374"/>
                  <a:ext cx="245520" cy="1108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Encre 38">
                  <a:extLst>
                    <a:ext uri="{FF2B5EF4-FFF2-40B4-BE49-F238E27FC236}">
                      <a16:creationId xmlns:a16="http://schemas.microsoft.com/office/drawing/2014/main" id="{F49D6907-F0D3-55BC-71F0-8FEEFF923A6B}"/>
                    </a:ext>
                  </a:extLst>
                </p14:cNvPr>
                <p14:cNvContentPartPr/>
                <p14:nvPr/>
              </p14:nvContentPartPr>
              <p14:xfrm>
                <a:off x="11045718" y="3149494"/>
                <a:ext cx="360" cy="360"/>
              </p14:xfrm>
            </p:contentPart>
          </mc:Choice>
          <mc:Fallback xmlns="">
            <p:pic>
              <p:nvPicPr>
                <p:cNvPr id="39" name="Encre 38">
                  <a:extLst>
                    <a:ext uri="{FF2B5EF4-FFF2-40B4-BE49-F238E27FC236}">
                      <a16:creationId xmlns:a16="http://schemas.microsoft.com/office/drawing/2014/main" id="{F49D6907-F0D3-55BC-71F0-8FEEFF923A6B}"/>
                    </a:ext>
                  </a:extLst>
                </p:cNvPr>
                <p:cNvPicPr/>
                <p:nvPr/>
              </p:nvPicPr>
              <p:blipFill>
                <a:blip r:embed="rId6"/>
                <a:stretch>
                  <a:fillRect/>
                </a:stretch>
              </p:blipFill>
              <p:spPr>
                <a:xfrm>
                  <a:off x="10982718" y="3086494"/>
                  <a:ext cx="126000" cy="126000"/>
                </a:xfrm>
                <a:prstGeom prst="rect">
                  <a:avLst/>
                </a:prstGeom>
              </p:spPr>
            </p:pic>
          </mc:Fallback>
        </mc:AlternateContent>
      </p:grpSp>
      <p:pic>
        <p:nvPicPr>
          <p:cNvPr id="20" name="Image 19" descr="Une image contenant dessin, capture d’écran, art&#10;&#10;Description générée automatiquement">
            <a:extLst>
              <a:ext uri="{FF2B5EF4-FFF2-40B4-BE49-F238E27FC236}">
                <a16:creationId xmlns:a16="http://schemas.microsoft.com/office/drawing/2014/main" id="{9ADE6FE9-0D61-7C77-9326-EE65F2964A59}"/>
              </a:ext>
            </a:extLst>
          </p:cNvPr>
          <p:cNvPicPr>
            <a:picLocks noChangeAspect="1"/>
          </p:cNvPicPr>
          <p:nvPr/>
        </p:nvPicPr>
        <p:blipFill>
          <a:blip r:embed="rId10"/>
          <a:stretch>
            <a:fillRect/>
          </a:stretch>
        </p:blipFill>
        <p:spPr>
          <a:xfrm>
            <a:off x="59190" y="140784"/>
            <a:ext cx="12195427" cy="6678720"/>
          </a:xfrm>
          <a:prstGeom prst="rect">
            <a:avLst/>
          </a:prstGeom>
        </p:spPr>
      </p:pic>
      <mc:AlternateContent xmlns:mc="http://schemas.openxmlformats.org/markup-compatibility/2006" xmlns:p14="http://schemas.microsoft.com/office/powerpoint/2010/main">
        <mc:Choice Requires="p14">
          <p:contentPart p14:bwMode="auto" r:id="rId11">
            <p14:nvContentPartPr>
              <p14:cNvPr id="5" name="Encre 4">
                <a:extLst>
                  <a:ext uri="{FF2B5EF4-FFF2-40B4-BE49-F238E27FC236}">
                    <a16:creationId xmlns:a16="http://schemas.microsoft.com/office/drawing/2014/main" id="{05480437-D22A-80B3-2027-70752BD085FA}"/>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05480437-D22A-80B3-2027-70752BD085FA}"/>
                  </a:ext>
                </a:extLst>
              </p:cNvPr>
              <p:cNvPicPr/>
              <p:nvPr/>
            </p:nvPicPr>
            <p:blipFill>
              <a:blip r:embed="rId12"/>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Encre 8">
                <a:extLst>
                  <a:ext uri="{FF2B5EF4-FFF2-40B4-BE49-F238E27FC236}">
                    <a16:creationId xmlns:a16="http://schemas.microsoft.com/office/drawing/2014/main" id="{1E02536C-60E7-6E8C-775E-BCED0A371503}"/>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1E02536C-60E7-6E8C-775E-BCED0A371503}"/>
                  </a:ext>
                </a:extLst>
              </p:cNvPr>
              <p:cNvPicPr/>
              <p:nvPr/>
            </p:nvPicPr>
            <p:blipFill>
              <a:blip r:embed="rId14"/>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Encre 11">
                <a:extLst>
                  <a:ext uri="{FF2B5EF4-FFF2-40B4-BE49-F238E27FC236}">
                    <a16:creationId xmlns:a16="http://schemas.microsoft.com/office/drawing/2014/main" id="{847B0413-8228-E950-490E-AA470762EE4B}"/>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847B0413-8228-E950-490E-AA470762EE4B}"/>
                  </a:ext>
                </a:extLst>
              </p:cNvPr>
              <p:cNvPicPr/>
              <p:nvPr/>
            </p:nvPicPr>
            <p:blipFill>
              <a:blip r:embed="rId16"/>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Encre 13">
                <a:extLst>
                  <a:ext uri="{FF2B5EF4-FFF2-40B4-BE49-F238E27FC236}">
                    <a16:creationId xmlns:a16="http://schemas.microsoft.com/office/drawing/2014/main" id="{FD037ECB-D149-C9BB-60BF-82B7BDA09679}"/>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FD037ECB-D149-C9BB-60BF-82B7BDA09679}"/>
                  </a:ext>
                </a:extLst>
              </p:cNvPr>
              <p:cNvPicPr/>
              <p:nvPr/>
            </p:nvPicPr>
            <p:blipFill>
              <a:blip r:embed="rId18"/>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Encre 14">
                <a:extLst>
                  <a:ext uri="{FF2B5EF4-FFF2-40B4-BE49-F238E27FC236}">
                    <a16:creationId xmlns:a16="http://schemas.microsoft.com/office/drawing/2014/main" id="{A8FFEBCD-756B-6AE4-83AC-F8ACA8953D0B}"/>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A8FFEBCD-756B-6AE4-83AC-F8ACA8953D0B}"/>
                  </a:ext>
                </a:extLst>
              </p:cNvPr>
              <p:cNvPicPr/>
              <p:nvPr/>
            </p:nvPicPr>
            <p:blipFill>
              <a:blip r:embed="rId20"/>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 name="Encre 1">
                <a:extLst>
                  <a:ext uri="{FF2B5EF4-FFF2-40B4-BE49-F238E27FC236}">
                    <a16:creationId xmlns:a16="http://schemas.microsoft.com/office/drawing/2014/main" id="{573DCC99-85CD-87A3-620F-8096A82562C8}"/>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573DCC99-85CD-87A3-620F-8096A82562C8}"/>
                  </a:ext>
                </a:extLst>
              </p:cNvPr>
              <p:cNvPicPr/>
              <p:nvPr/>
            </p:nvPicPr>
            <p:blipFill>
              <a:blip r:embed="rId22"/>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 name="Encre 9">
                <a:extLst>
                  <a:ext uri="{FF2B5EF4-FFF2-40B4-BE49-F238E27FC236}">
                    <a16:creationId xmlns:a16="http://schemas.microsoft.com/office/drawing/2014/main" id="{3DC51724-A339-A920-D502-4271D07876B9}"/>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3DC51724-A339-A920-D502-4271D07876B9}"/>
                  </a:ext>
                </a:extLst>
              </p:cNvPr>
              <p:cNvPicPr/>
              <p:nvPr/>
            </p:nvPicPr>
            <p:blipFill>
              <a:blip r:embed="rId24"/>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1" name="Encre 10">
                <a:extLst>
                  <a:ext uri="{FF2B5EF4-FFF2-40B4-BE49-F238E27FC236}">
                    <a16:creationId xmlns:a16="http://schemas.microsoft.com/office/drawing/2014/main" id="{ED42D0AB-1954-F9E6-2229-F98840CE6258}"/>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ED42D0AB-1954-F9E6-2229-F98840CE6258}"/>
                  </a:ext>
                </a:extLst>
              </p:cNvPr>
              <p:cNvPicPr/>
              <p:nvPr/>
            </p:nvPicPr>
            <p:blipFill>
              <a:blip r:embed="rId26"/>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Encre 15">
                <a:extLst>
                  <a:ext uri="{FF2B5EF4-FFF2-40B4-BE49-F238E27FC236}">
                    <a16:creationId xmlns:a16="http://schemas.microsoft.com/office/drawing/2014/main" id="{CED2C887-751F-D6C6-2011-AAC3ED014BD7}"/>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CED2C887-751F-D6C6-2011-AAC3ED014BD7}"/>
                  </a:ext>
                </a:extLst>
              </p:cNvPr>
              <p:cNvPicPr/>
              <p:nvPr/>
            </p:nvPicPr>
            <p:blipFill>
              <a:blip r:embed="rId28"/>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 name="Encre 16">
                <a:extLst>
                  <a:ext uri="{FF2B5EF4-FFF2-40B4-BE49-F238E27FC236}">
                    <a16:creationId xmlns:a16="http://schemas.microsoft.com/office/drawing/2014/main" id="{13A3FC7A-3BAC-F120-CA79-7D1BAF6BC304}"/>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13A3FC7A-3BAC-F120-CA79-7D1BAF6BC304}"/>
                  </a:ext>
                </a:extLst>
              </p:cNvPr>
              <p:cNvPicPr/>
              <p:nvPr/>
            </p:nvPicPr>
            <p:blipFill>
              <a:blip r:embed="rId30"/>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Encre 17">
                <a:extLst>
                  <a:ext uri="{FF2B5EF4-FFF2-40B4-BE49-F238E27FC236}">
                    <a16:creationId xmlns:a16="http://schemas.microsoft.com/office/drawing/2014/main" id="{7CCEAB36-3BD5-9976-F8EF-84F0E619FFAE}"/>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7CCEAB36-3BD5-9976-F8EF-84F0E619FFAE}"/>
                  </a:ext>
                </a:extLst>
              </p:cNvPr>
              <p:cNvPicPr/>
              <p:nvPr/>
            </p:nvPicPr>
            <p:blipFill>
              <a:blip r:embed="rId32"/>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Encre 18">
                <a:extLst>
                  <a:ext uri="{FF2B5EF4-FFF2-40B4-BE49-F238E27FC236}">
                    <a16:creationId xmlns:a16="http://schemas.microsoft.com/office/drawing/2014/main" id="{D5CDD299-6B73-CD9E-6138-33E1658A7293}"/>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D5CDD299-6B73-CD9E-6138-33E1658A7293}"/>
                  </a:ext>
                </a:extLst>
              </p:cNvPr>
              <p:cNvPicPr/>
              <p:nvPr/>
            </p:nvPicPr>
            <p:blipFill>
              <a:blip r:embed="rId34"/>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Encre 20">
                <a:extLst>
                  <a:ext uri="{FF2B5EF4-FFF2-40B4-BE49-F238E27FC236}">
                    <a16:creationId xmlns:a16="http://schemas.microsoft.com/office/drawing/2014/main" id="{A90A8ADF-461D-1A01-2383-9478189E798D}"/>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A90A8ADF-461D-1A01-2383-9478189E798D}"/>
                  </a:ext>
                </a:extLst>
              </p:cNvPr>
              <p:cNvPicPr/>
              <p:nvPr/>
            </p:nvPicPr>
            <p:blipFill>
              <a:blip r:embed="rId36"/>
              <a:stretch>
                <a:fillRect/>
              </a:stretch>
            </p:blipFill>
            <p:spPr>
              <a:xfrm>
                <a:off x="3737903" y="1545226"/>
                <a:ext cx="307689" cy="188640"/>
              </a:xfrm>
              <a:prstGeom prst="rect">
                <a:avLst/>
              </a:prstGeom>
            </p:spPr>
          </p:pic>
        </mc:Fallback>
      </mc:AlternateContent>
      <p:grpSp>
        <p:nvGrpSpPr>
          <p:cNvPr id="4" name="Groupe 3">
            <a:extLst>
              <a:ext uri="{FF2B5EF4-FFF2-40B4-BE49-F238E27FC236}">
                <a16:creationId xmlns:a16="http://schemas.microsoft.com/office/drawing/2014/main" id="{843DA622-4297-D7ED-3D32-44A7D489A508}"/>
              </a:ext>
            </a:extLst>
          </p:cNvPr>
          <p:cNvGrpSpPr/>
          <p:nvPr/>
        </p:nvGrpSpPr>
        <p:grpSpPr>
          <a:xfrm flipV="1">
            <a:off x="4804959" y="4682604"/>
            <a:ext cx="1651297" cy="801227"/>
            <a:chOff x="3045600" y="5406339"/>
            <a:chExt cx="3042720" cy="1476360"/>
          </a:xfrm>
        </p:grpSpPr>
        <mc:AlternateContent xmlns:mc="http://schemas.openxmlformats.org/markup-compatibility/2006" xmlns:p14="http://schemas.microsoft.com/office/powerpoint/2010/main">
          <mc:Choice Requires="p14">
            <p:contentPart p14:bwMode="auto" r:id="rId37">
              <p14:nvContentPartPr>
                <p14:cNvPr id="23" name="Encre 22">
                  <a:extLst>
                    <a:ext uri="{FF2B5EF4-FFF2-40B4-BE49-F238E27FC236}">
                      <a16:creationId xmlns:a16="http://schemas.microsoft.com/office/drawing/2014/main" id="{7F2B914E-5664-1E0F-7320-0582F123A555}"/>
                    </a:ext>
                  </a:extLst>
                </p14:cNvPr>
                <p14:cNvContentPartPr/>
                <p14:nvPr/>
              </p14:nvContentPartPr>
              <p14:xfrm>
                <a:off x="3045600" y="5406339"/>
                <a:ext cx="887760" cy="1476360"/>
              </p14:xfrm>
            </p:contentPart>
          </mc:Choice>
          <mc:Fallback xmlns="">
            <p:pic>
              <p:nvPicPr>
                <p:cNvPr id="23" name="Encre 22">
                  <a:extLst>
                    <a:ext uri="{FF2B5EF4-FFF2-40B4-BE49-F238E27FC236}">
                      <a16:creationId xmlns:a16="http://schemas.microsoft.com/office/drawing/2014/main" id="{7F2B914E-5664-1E0F-7320-0582F123A555}"/>
                    </a:ext>
                  </a:extLst>
                </p:cNvPr>
                <p:cNvPicPr/>
                <p:nvPr/>
              </p:nvPicPr>
              <p:blipFill>
                <a:blip r:embed="rId38"/>
                <a:stretch>
                  <a:fillRect/>
                </a:stretch>
              </p:blipFill>
              <p:spPr>
                <a:xfrm>
                  <a:off x="2929575" y="5290273"/>
                  <a:ext cx="1119148" cy="170782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Encre 28">
                  <a:extLst>
                    <a:ext uri="{FF2B5EF4-FFF2-40B4-BE49-F238E27FC236}">
                      <a16:creationId xmlns:a16="http://schemas.microsoft.com/office/drawing/2014/main" id="{030B7A77-9321-8FBA-7C74-22915109828E}"/>
                    </a:ext>
                  </a:extLst>
                </p14:cNvPr>
                <p14:cNvContentPartPr/>
                <p14:nvPr/>
              </p14:nvContentPartPr>
              <p14:xfrm>
                <a:off x="3744720" y="5436579"/>
                <a:ext cx="163440" cy="304920"/>
              </p14:xfrm>
            </p:contentPart>
          </mc:Choice>
          <mc:Fallback xmlns="">
            <p:pic>
              <p:nvPicPr>
                <p:cNvPr id="29" name="Encre 28">
                  <a:extLst>
                    <a:ext uri="{FF2B5EF4-FFF2-40B4-BE49-F238E27FC236}">
                      <a16:creationId xmlns:a16="http://schemas.microsoft.com/office/drawing/2014/main" id="{030B7A77-9321-8FBA-7C74-22915109828E}"/>
                    </a:ext>
                  </a:extLst>
                </p:cNvPr>
                <p:cNvPicPr/>
                <p:nvPr/>
              </p:nvPicPr>
              <p:blipFill>
                <a:blip r:embed="rId40"/>
                <a:stretch>
                  <a:fillRect/>
                </a:stretch>
              </p:blipFill>
              <p:spPr>
                <a:xfrm>
                  <a:off x="3628922" y="5320577"/>
                  <a:ext cx="394373" cy="53626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Encre 32">
                  <a:extLst>
                    <a:ext uri="{FF2B5EF4-FFF2-40B4-BE49-F238E27FC236}">
                      <a16:creationId xmlns:a16="http://schemas.microsoft.com/office/drawing/2014/main" id="{BE248776-4265-06D1-E17F-5112ECE4B5CE}"/>
                    </a:ext>
                  </a:extLst>
                </p14:cNvPr>
                <p14:cNvContentPartPr/>
                <p14:nvPr/>
              </p14:nvContentPartPr>
              <p14:xfrm>
                <a:off x="3924360" y="5781099"/>
                <a:ext cx="2163960" cy="907560"/>
              </p14:xfrm>
            </p:contentPart>
          </mc:Choice>
          <mc:Fallback xmlns="">
            <p:pic>
              <p:nvPicPr>
                <p:cNvPr id="33" name="Encre 32">
                  <a:extLst>
                    <a:ext uri="{FF2B5EF4-FFF2-40B4-BE49-F238E27FC236}">
                      <a16:creationId xmlns:a16="http://schemas.microsoft.com/office/drawing/2014/main" id="{BE248776-4265-06D1-E17F-5112ECE4B5CE}"/>
                    </a:ext>
                  </a:extLst>
                </p:cNvPr>
                <p:cNvPicPr/>
                <p:nvPr/>
              </p:nvPicPr>
              <p:blipFill>
                <a:blip r:embed="rId42"/>
                <a:stretch>
                  <a:fillRect/>
                </a:stretch>
              </p:blipFill>
              <p:spPr>
                <a:xfrm>
                  <a:off x="3808303" y="5665000"/>
                  <a:ext cx="2395410" cy="1139094"/>
                </a:xfrm>
                <a:prstGeom prst="rect">
                  <a:avLst/>
                </a:prstGeom>
              </p:spPr>
            </p:pic>
          </mc:Fallback>
        </mc:AlternateContent>
      </p:grpSp>
      <p:pic>
        <p:nvPicPr>
          <p:cNvPr id="6" name="Image 5" descr="Une image contenant Graphique, Bleu électrique, capture d’écran&#10;&#10;Description générée automatiquement">
            <a:extLst>
              <a:ext uri="{FF2B5EF4-FFF2-40B4-BE49-F238E27FC236}">
                <a16:creationId xmlns:a16="http://schemas.microsoft.com/office/drawing/2014/main" id="{78E5B54B-9212-71BA-CD3B-FC946E675689}"/>
              </a:ext>
            </a:extLst>
          </p:cNvPr>
          <p:cNvPicPr>
            <a:picLocks noChangeAspect="1"/>
          </p:cNvPicPr>
          <p:nvPr/>
        </p:nvPicPr>
        <p:blipFill>
          <a:blip r:embed="rId43"/>
          <a:stretch>
            <a:fillRect/>
          </a:stretch>
        </p:blipFill>
        <p:spPr>
          <a:xfrm rot="478257">
            <a:off x="2387451" y="861953"/>
            <a:ext cx="7344071" cy="4970680"/>
          </a:xfrm>
          <a:prstGeom prst="rect">
            <a:avLst/>
          </a:prstGeom>
        </p:spPr>
      </p:pic>
      <p:sp>
        <p:nvSpPr>
          <p:cNvPr id="7" name="ZoneTexte 3">
            <a:extLst>
              <a:ext uri="{FF2B5EF4-FFF2-40B4-BE49-F238E27FC236}">
                <a16:creationId xmlns:a16="http://schemas.microsoft.com/office/drawing/2014/main" id="{D8460182-E549-62A0-980E-BEA065C8D3B2}"/>
              </a:ext>
            </a:extLst>
          </p:cNvPr>
          <p:cNvSpPr txBox="1"/>
          <p:nvPr/>
        </p:nvSpPr>
        <p:spPr>
          <a:xfrm>
            <a:off x="2663230" y="3495250"/>
            <a:ext cx="7129329" cy="1290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FR" sz="4800" b="1">
                <a:solidFill>
                  <a:srgbClr val="FFC000"/>
                </a:solidFill>
                <a:latin typeface="Mr Dodo Medium" pitchFamily="2" charset="77"/>
                <a:ea typeface="Mr Dodo Medium" pitchFamily="2" charset="77"/>
              </a:rPr>
              <a:t>PROTÉGER NOTRE ENVIRONNEMENT</a:t>
            </a:r>
          </a:p>
        </p:txBody>
      </p:sp>
      <p:sp>
        <p:nvSpPr>
          <p:cNvPr id="8" name="ZoneTexte 4">
            <a:extLst>
              <a:ext uri="{FF2B5EF4-FFF2-40B4-BE49-F238E27FC236}">
                <a16:creationId xmlns:a16="http://schemas.microsoft.com/office/drawing/2014/main" id="{A70FC38C-8C55-680C-E60C-CECB572A9A91}"/>
              </a:ext>
            </a:extLst>
          </p:cNvPr>
          <p:cNvSpPr txBox="1"/>
          <p:nvPr/>
        </p:nvSpPr>
        <p:spPr>
          <a:xfrm>
            <a:off x="4476209" y="2331030"/>
            <a:ext cx="1906985" cy="14638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1500">
                <a:solidFill>
                  <a:schemeClr val="bg1"/>
                </a:solidFill>
                <a:latin typeface="Isidora" pitchFamily="2" charset="77"/>
              </a:rPr>
              <a:t>#5</a:t>
            </a:r>
          </a:p>
        </p:txBody>
      </p:sp>
      <p:pic>
        <p:nvPicPr>
          <p:cNvPr id="3" name="Image 2" descr="Une image contenant clipart, dessin, Graphique, illustration&#10;&#10;Description générée automatiquement">
            <a:extLst>
              <a:ext uri="{FF2B5EF4-FFF2-40B4-BE49-F238E27FC236}">
                <a16:creationId xmlns:a16="http://schemas.microsoft.com/office/drawing/2014/main" id="{FE8EDB6B-CBC3-86E1-4792-1B43FC16AA62}"/>
              </a:ext>
            </a:extLst>
          </p:cNvPr>
          <p:cNvPicPr>
            <a:picLocks noChangeAspect="1"/>
          </p:cNvPicPr>
          <p:nvPr/>
        </p:nvPicPr>
        <p:blipFill>
          <a:blip r:embed="rId44"/>
          <a:stretch>
            <a:fillRect/>
          </a:stretch>
        </p:blipFill>
        <p:spPr>
          <a:xfrm>
            <a:off x="6085031" y="1552099"/>
            <a:ext cx="2029399" cy="1741069"/>
          </a:xfrm>
          <a:prstGeom prst="rect">
            <a:avLst/>
          </a:prstGeom>
        </p:spPr>
      </p:pic>
      <mc:AlternateContent xmlns:mc="http://schemas.openxmlformats.org/markup-compatibility/2006" xmlns:p14="http://schemas.microsoft.com/office/powerpoint/2010/main">
        <mc:Choice Requires="p14">
          <p:contentPart p14:bwMode="auto" r:id="rId45">
            <p14:nvContentPartPr>
              <p14:cNvPr id="24" name="Encre 23">
                <a:extLst>
                  <a:ext uri="{FF2B5EF4-FFF2-40B4-BE49-F238E27FC236}">
                    <a16:creationId xmlns:a16="http://schemas.microsoft.com/office/drawing/2014/main" id="{B95C28C2-BDF9-24CF-C904-677C4EB79B88}"/>
                  </a:ext>
                </a:extLst>
              </p14:cNvPr>
              <p14:cNvContentPartPr/>
              <p14:nvPr/>
            </p14:nvContentPartPr>
            <p14:xfrm>
              <a:off x="10806813" y="226305"/>
              <a:ext cx="532440" cy="1836000"/>
            </p14:xfrm>
          </p:contentPart>
        </mc:Choice>
        <mc:Fallback xmlns="">
          <p:pic>
            <p:nvPicPr>
              <p:cNvPr id="24" name="Encre 23">
                <a:extLst>
                  <a:ext uri="{FF2B5EF4-FFF2-40B4-BE49-F238E27FC236}">
                    <a16:creationId xmlns:a16="http://schemas.microsoft.com/office/drawing/2014/main" id="{B95C28C2-BDF9-24CF-C904-677C4EB79B88}"/>
                  </a:ext>
                </a:extLst>
              </p:cNvPr>
              <p:cNvPicPr/>
              <p:nvPr/>
            </p:nvPicPr>
            <p:blipFill>
              <a:blip r:embed="rId46"/>
              <a:stretch>
                <a:fillRect/>
              </a:stretch>
            </p:blipFill>
            <p:spPr>
              <a:xfrm>
                <a:off x="10743813" y="163305"/>
                <a:ext cx="658080" cy="1961640"/>
              </a:xfrm>
              <a:prstGeom prst="rect">
                <a:avLst/>
              </a:prstGeom>
            </p:spPr>
          </p:pic>
        </mc:Fallback>
      </mc:AlternateContent>
      <p:grpSp>
        <p:nvGrpSpPr>
          <p:cNvPr id="31" name="Groupe 30">
            <a:extLst>
              <a:ext uri="{FF2B5EF4-FFF2-40B4-BE49-F238E27FC236}">
                <a16:creationId xmlns:a16="http://schemas.microsoft.com/office/drawing/2014/main" id="{F2677660-7B87-B043-7B85-22456DB987DF}"/>
              </a:ext>
            </a:extLst>
          </p:cNvPr>
          <p:cNvGrpSpPr/>
          <p:nvPr/>
        </p:nvGrpSpPr>
        <p:grpSpPr>
          <a:xfrm>
            <a:off x="10935657" y="2422633"/>
            <a:ext cx="389520" cy="1415880"/>
            <a:chOff x="10954998" y="2340934"/>
            <a:chExt cx="389520" cy="1415880"/>
          </a:xfrm>
        </p:grpSpPr>
        <mc:AlternateContent xmlns:mc="http://schemas.openxmlformats.org/markup-compatibility/2006" xmlns:p14="http://schemas.microsoft.com/office/powerpoint/2010/main">
          <mc:Choice Requires="p14">
            <p:contentPart p14:bwMode="auto" r:id="rId47">
              <p14:nvContentPartPr>
                <p14:cNvPr id="25" name="Encre 24">
                  <a:extLst>
                    <a:ext uri="{FF2B5EF4-FFF2-40B4-BE49-F238E27FC236}">
                      <a16:creationId xmlns:a16="http://schemas.microsoft.com/office/drawing/2014/main" id="{99933D5F-1750-F596-5B3D-53BAAC3471A1}"/>
                    </a:ext>
                  </a:extLst>
                </p14:cNvPr>
                <p14:cNvContentPartPr/>
                <p14:nvPr/>
              </p14:nvContentPartPr>
              <p14:xfrm>
                <a:off x="10954998" y="2340934"/>
                <a:ext cx="339120" cy="865800"/>
              </p14:xfrm>
            </p:contentPart>
          </mc:Choice>
          <mc:Fallback xmlns="">
            <p:pic>
              <p:nvPicPr>
                <p:cNvPr id="25" name="Encre 24">
                  <a:extLst>
                    <a:ext uri="{FF2B5EF4-FFF2-40B4-BE49-F238E27FC236}">
                      <a16:creationId xmlns:a16="http://schemas.microsoft.com/office/drawing/2014/main" id="{99933D5F-1750-F596-5B3D-53BAAC3471A1}"/>
                    </a:ext>
                  </a:extLst>
                </p:cNvPr>
                <p:cNvPicPr/>
                <p:nvPr/>
              </p:nvPicPr>
              <p:blipFill>
                <a:blip r:embed="rId4"/>
                <a:stretch>
                  <a:fillRect/>
                </a:stretch>
              </p:blipFill>
              <p:spPr>
                <a:xfrm>
                  <a:off x="10891998" y="2277960"/>
                  <a:ext cx="464760" cy="99138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6" name="Encre 25">
                  <a:extLst>
                    <a:ext uri="{FF2B5EF4-FFF2-40B4-BE49-F238E27FC236}">
                      <a16:creationId xmlns:a16="http://schemas.microsoft.com/office/drawing/2014/main" id="{07018C9C-D59D-0E52-D828-CAEFDC548C36}"/>
                    </a:ext>
                  </a:extLst>
                </p14:cNvPr>
                <p14:cNvContentPartPr/>
                <p14:nvPr/>
              </p14:nvContentPartPr>
              <p14:xfrm>
                <a:off x="11087838" y="3168934"/>
                <a:ext cx="360" cy="360"/>
              </p14:xfrm>
            </p:contentPart>
          </mc:Choice>
          <mc:Fallback xmlns="">
            <p:pic>
              <p:nvPicPr>
                <p:cNvPr id="26" name="Encre 25">
                  <a:extLst>
                    <a:ext uri="{FF2B5EF4-FFF2-40B4-BE49-F238E27FC236}">
                      <a16:creationId xmlns:a16="http://schemas.microsoft.com/office/drawing/2014/main" id="{07018C9C-D59D-0E52-D828-CAEFDC548C36}"/>
                    </a:ext>
                  </a:extLst>
                </p:cNvPr>
                <p:cNvPicPr/>
                <p:nvPr/>
              </p:nvPicPr>
              <p:blipFill>
                <a:blip r:embed="rId6"/>
                <a:stretch>
                  <a:fillRect/>
                </a:stretch>
              </p:blipFill>
              <p:spPr>
                <a:xfrm>
                  <a:off x="11024838" y="310593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8" name="Encre 27">
                  <a:extLst>
                    <a:ext uri="{FF2B5EF4-FFF2-40B4-BE49-F238E27FC236}">
                      <a16:creationId xmlns:a16="http://schemas.microsoft.com/office/drawing/2014/main" id="{CFA523E5-28EA-F7A6-865D-83414F4BE23D}"/>
                    </a:ext>
                  </a:extLst>
                </p14:cNvPr>
                <p14:cNvContentPartPr/>
                <p14:nvPr/>
              </p14:nvContentPartPr>
              <p14:xfrm>
                <a:off x="11224638" y="2774374"/>
                <a:ext cx="119880" cy="982440"/>
              </p14:xfrm>
            </p:contentPart>
          </mc:Choice>
          <mc:Fallback xmlns="">
            <p:pic>
              <p:nvPicPr>
                <p:cNvPr id="28" name="Encre 27">
                  <a:extLst>
                    <a:ext uri="{FF2B5EF4-FFF2-40B4-BE49-F238E27FC236}">
                      <a16:creationId xmlns:a16="http://schemas.microsoft.com/office/drawing/2014/main" id="{CFA523E5-28EA-F7A6-865D-83414F4BE23D}"/>
                    </a:ext>
                  </a:extLst>
                </p:cNvPr>
                <p:cNvPicPr/>
                <p:nvPr/>
              </p:nvPicPr>
              <p:blipFill>
                <a:blip r:embed="rId8"/>
                <a:stretch>
                  <a:fillRect/>
                </a:stretch>
              </p:blipFill>
              <p:spPr>
                <a:xfrm>
                  <a:off x="11161638" y="2711374"/>
                  <a:ext cx="245520" cy="1108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Encre 29">
                  <a:extLst>
                    <a:ext uri="{FF2B5EF4-FFF2-40B4-BE49-F238E27FC236}">
                      <a16:creationId xmlns:a16="http://schemas.microsoft.com/office/drawing/2014/main" id="{33917ACE-5D5D-D1C5-4309-6F91F7E3B8D8}"/>
                    </a:ext>
                  </a:extLst>
                </p14:cNvPr>
                <p14:cNvContentPartPr/>
                <p14:nvPr/>
              </p14:nvContentPartPr>
              <p14:xfrm>
                <a:off x="11045718" y="3149494"/>
                <a:ext cx="360" cy="360"/>
              </p14:xfrm>
            </p:contentPart>
          </mc:Choice>
          <mc:Fallback xmlns="">
            <p:pic>
              <p:nvPicPr>
                <p:cNvPr id="30" name="Encre 29">
                  <a:extLst>
                    <a:ext uri="{FF2B5EF4-FFF2-40B4-BE49-F238E27FC236}">
                      <a16:creationId xmlns:a16="http://schemas.microsoft.com/office/drawing/2014/main" id="{33917ACE-5D5D-D1C5-4309-6F91F7E3B8D8}"/>
                    </a:ext>
                  </a:extLst>
                </p:cNvPr>
                <p:cNvPicPr/>
                <p:nvPr/>
              </p:nvPicPr>
              <p:blipFill>
                <a:blip r:embed="rId6"/>
                <a:stretch>
                  <a:fillRect/>
                </a:stretch>
              </p:blipFill>
              <p:spPr>
                <a:xfrm>
                  <a:off x="10982718" y="3086494"/>
                  <a:ext cx="126000" cy="126000"/>
                </a:xfrm>
                <a:prstGeom prst="rect">
                  <a:avLst/>
                </a:prstGeom>
              </p:spPr>
            </p:pic>
          </mc:Fallback>
        </mc:AlternateContent>
      </p:grpSp>
      <p:pic>
        <p:nvPicPr>
          <p:cNvPr id="22" name="Image 21">
            <a:extLst>
              <a:ext uri="{FF2B5EF4-FFF2-40B4-BE49-F238E27FC236}">
                <a16:creationId xmlns:a16="http://schemas.microsoft.com/office/drawing/2014/main" id="{1B5917DA-98CA-5C68-30D5-A077FB08FA7A}"/>
              </a:ext>
            </a:extLst>
          </p:cNvPr>
          <p:cNvPicPr>
            <a:picLocks noChangeAspect="1"/>
          </p:cNvPicPr>
          <p:nvPr/>
        </p:nvPicPr>
        <p:blipFill>
          <a:blip r:embed="rId51"/>
          <a:stretch>
            <a:fillRect/>
          </a:stretch>
        </p:blipFill>
        <p:spPr>
          <a:xfrm>
            <a:off x="11331635" y="348522"/>
            <a:ext cx="863600" cy="3454400"/>
          </a:xfrm>
          <a:prstGeom prst="rect">
            <a:avLst/>
          </a:prstGeom>
        </p:spPr>
      </p:pic>
      <p:pic>
        <p:nvPicPr>
          <p:cNvPr id="13" name="Image 12" descr="Une image contenant texte, logo, Police, Graphique&#10;&#10;Description générée automatiquement">
            <a:extLst>
              <a:ext uri="{FF2B5EF4-FFF2-40B4-BE49-F238E27FC236}">
                <a16:creationId xmlns:a16="http://schemas.microsoft.com/office/drawing/2014/main" id="{B4F11E1C-9966-4DEA-89A3-4E84A880C092}"/>
              </a:ext>
            </a:extLst>
          </p:cNvPr>
          <p:cNvPicPr>
            <a:picLocks noChangeAspect="1"/>
          </p:cNvPicPr>
          <p:nvPr/>
        </p:nvPicPr>
        <p:blipFill>
          <a:blip r:embed="rId52"/>
          <a:stretch>
            <a:fillRect/>
          </a:stretch>
        </p:blipFill>
        <p:spPr>
          <a:xfrm>
            <a:off x="11332273" y="342191"/>
            <a:ext cx="864440" cy="864440"/>
          </a:xfrm>
          <a:prstGeom prst="rect">
            <a:avLst/>
          </a:prstGeom>
        </p:spPr>
      </p:pic>
      <p:pic>
        <p:nvPicPr>
          <p:cNvPr id="27" name="Image 26" descr="Une image contenant texte, Police, logo, conception&#10;&#10;Description générée automatiquement">
            <a:extLst>
              <a:ext uri="{FF2B5EF4-FFF2-40B4-BE49-F238E27FC236}">
                <a16:creationId xmlns:a16="http://schemas.microsoft.com/office/drawing/2014/main" id="{FE7DA39D-434D-7E47-7453-5C1C914DFD17}"/>
              </a:ext>
            </a:extLst>
          </p:cNvPr>
          <p:cNvPicPr>
            <a:picLocks noChangeAspect="1"/>
          </p:cNvPicPr>
          <p:nvPr/>
        </p:nvPicPr>
        <p:blipFill>
          <a:blip r:embed="rId53"/>
          <a:stretch>
            <a:fillRect/>
          </a:stretch>
        </p:blipFill>
        <p:spPr>
          <a:xfrm>
            <a:off x="11330224" y="1216988"/>
            <a:ext cx="864440" cy="864440"/>
          </a:xfrm>
          <a:prstGeom prst="rect">
            <a:avLst/>
          </a:prstGeom>
        </p:spPr>
      </p:pic>
      <p:pic>
        <p:nvPicPr>
          <p:cNvPr id="32" name="Image 31" descr="Une image contenant texte, Police, logo, conception&#10;&#10;Description générée automatiquement">
            <a:extLst>
              <a:ext uri="{FF2B5EF4-FFF2-40B4-BE49-F238E27FC236}">
                <a16:creationId xmlns:a16="http://schemas.microsoft.com/office/drawing/2014/main" id="{F9A1D4D3-959F-C3B3-D690-8CB5EF95E7B9}"/>
              </a:ext>
            </a:extLst>
          </p:cNvPr>
          <p:cNvPicPr>
            <a:picLocks noChangeAspect="1"/>
          </p:cNvPicPr>
          <p:nvPr/>
        </p:nvPicPr>
        <p:blipFill>
          <a:blip r:embed="rId54"/>
          <a:stretch>
            <a:fillRect/>
          </a:stretch>
        </p:blipFill>
        <p:spPr>
          <a:xfrm>
            <a:off x="11328986" y="2093867"/>
            <a:ext cx="863600" cy="86360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645BB14C-2523-54AC-2618-650FFCA02FE6}"/>
              </a:ext>
            </a:extLst>
          </p:cNvPr>
          <p:cNvPicPr>
            <a:picLocks noChangeAspect="1"/>
          </p:cNvPicPr>
          <p:nvPr/>
        </p:nvPicPr>
        <p:blipFill>
          <a:blip r:embed="rId55"/>
          <a:stretch>
            <a:fillRect/>
          </a:stretch>
        </p:blipFill>
        <p:spPr>
          <a:xfrm>
            <a:off x="11339253" y="2958589"/>
            <a:ext cx="829787" cy="829787"/>
          </a:xfrm>
          <a:prstGeom prst="rect">
            <a:avLst/>
          </a:prstGeom>
        </p:spPr>
      </p:pic>
    </p:spTree>
    <p:extLst>
      <p:ext uri="{BB962C8B-B14F-4D97-AF65-F5344CB8AC3E}">
        <p14:creationId xmlns:p14="http://schemas.microsoft.com/office/powerpoint/2010/main" val="2922332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3488-206B-73C3-7A13-BDBF21B07F2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343CC29-1708-5633-873C-9C8B0123127E}"/>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ADACBAF0-67CC-1297-2C09-5324138FECBD}"/>
              </a:ext>
            </a:extLst>
          </p:cNvPr>
          <p:cNvPicPr>
            <a:picLocks noChangeAspect="1"/>
          </p:cNvPicPr>
          <p:nvPr/>
        </p:nvPicPr>
        <p:blipFill>
          <a:blip r:embed="rId2"/>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32651ABD-D17C-1CE4-6622-A57F96B8BB1D}"/>
              </a:ext>
            </a:extLst>
          </p:cNvPr>
          <p:cNvSpPr txBox="1"/>
          <p:nvPr/>
        </p:nvSpPr>
        <p:spPr>
          <a:xfrm>
            <a:off x="1699450" y="563671"/>
            <a:ext cx="8793095" cy="6876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NOTRE POLITIQUE ENVIRONNEMENTALE</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169F4B13-EAC0-5048-ADDF-628E03E81994}"/>
              </a:ext>
            </a:extLst>
          </p:cNvPr>
          <p:cNvSpPr>
            <a:spLocks noGrp="1"/>
          </p:cNvSpPr>
          <p:nvPr/>
        </p:nvSpPr>
        <p:spPr>
          <a:xfrm>
            <a:off x="2021312" y="1363555"/>
            <a:ext cx="8149373" cy="708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800" b="0" i="0">
                <a:solidFill>
                  <a:srgbClr val="0F0FA3"/>
                </a:solidFill>
                <a:effectLst/>
                <a:latin typeface="Isidora" pitchFamily="2" charset="77"/>
              </a:rPr>
              <a:t>Pour réduire notre empreinte et démultiplier nos actions, </a:t>
            </a:r>
            <a:br>
              <a:rPr lang="fr-FR" sz="1800" b="0" i="0">
                <a:solidFill>
                  <a:srgbClr val="0F0FA3"/>
                </a:solidFill>
                <a:effectLst/>
                <a:latin typeface="Isidora" pitchFamily="2" charset="77"/>
              </a:rPr>
            </a:br>
            <a:r>
              <a:rPr lang="fr-FR" sz="1800" b="1" i="0">
                <a:solidFill>
                  <a:srgbClr val="0F0FA3"/>
                </a:solidFill>
                <a:effectLst/>
                <a:latin typeface="Isidora Bold" pitchFamily="2" charset="77"/>
              </a:rPr>
              <a:t>nous agissons </a:t>
            </a:r>
            <a:r>
              <a:rPr lang="fr-FR" sz="1800" b="0" i="0">
                <a:solidFill>
                  <a:srgbClr val="0F0FA3"/>
                </a:solidFill>
                <a:effectLst/>
                <a:latin typeface="Isidora" pitchFamily="2" charset="77"/>
              </a:rPr>
              <a:t>sur 6 thématiques : </a:t>
            </a:r>
          </a:p>
        </p:txBody>
      </p:sp>
      <p:sp>
        <p:nvSpPr>
          <p:cNvPr id="2" name="Our recent wins &amp; why did they chose us?">
            <a:extLst>
              <a:ext uri="{FF2B5EF4-FFF2-40B4-BE49-F238E27FC236}">
                <a16:creationId xmlns:a16="http://schemas.microsoft.com/office/drawing/2014/main" id="{DD207240-C78A-84A7-5F83-AA9A1FBA52E5}"/>
              </a:ext>
            </a:extLst>
          </p:cNvPr>
          <p:cNvSpPr txBox="1"/>
          <p:nvPr/>
        </p:nvSpPr>
        <p:spPr>
          <a:xfrm>
            <a:off x="1661164" y="2742346"/>
            <a:ext cx="4059396"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E6A0C0"/>
                </a:solidFill>
                <a:latin typeface="Mr Dodo Medium" pitchFamily="2" charset="77"/>
                <a:ea typeface="Mr Dodo Medium" pitchFamily="2" charset="77"/>
                <a:sym typeface="Gotham"/>
              </a:rPr>
              <a:t>ACHAT</a:t>
            </a:r>
            <a:endParaRPr kumimoji="0" lang="en-GB" sz="24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23" name="Espace réservé du contenu 2">
            <a:extLst>
              <a:ext uri="{FF2B5EF4-FFF2-40B4-BE49-F238E27FC236}">
                <a16:creationId xmlns:a16="http://schemas.microsoft.com/office/drawing/2014/main" id="{3E0BA6EA-89E9-A7EA-0091-DF142983FB80}"/>
              </a:ext>
            </a:extLst>
          </p:cNvPr>
          <p:cNvSpPr>
            <a:spLocks noGrp="1"/>
          </p:cNvSpPr>
          <p:nvPr/>
        </p:nvSpPr>
        <p:spPr>
          <a:xfrm>
            <a:off x="1595981" y="3110920"/>
            <a:ext cx="4135337"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400" b="0" i="0">
                <a:solidFill>
                  <a:srgbClr val="0F0FA3"/>
                </a:solidFill>
                <a:effectLst/>
                <a:latin typeface="Isidora" pitchFamily="2" charset="77"/>
              </a:rPr>
              <a:t>Nous privilégions les achats responsables et les fournisseurs de proximité.</a:t>
            </a:r>
          </a:p>
        </p:txBody>
      </p:sp>
      <p:sp>
        <p:nvSpPr>
          <p:cNvPr id="27" name="Our recent wins &amp; why did they chose us?">
            <a:extLst>
              <a:ext uri="{FF2B5EF4-FFF2-40B4-BE49-F238E27FC236}">
                <a16:creationId xmlns:a16="http://schemas.microsoft.com/office/drawing/2014/main" id="{FFC2CD68-BB3F-5FDA-4AB8-E6CBDAC7E847}"/>
              </a:ext>
            </a:extLst>
          </p:cNvPr>
          <p:cNvSpPr txBox="1"/>
          <p:nvPr/>
        </p:nvSpPr>
        <p:spPr>
          <a:xfrm>
            <a:off x="7324355" y="2695037"/>
            <a:ext cx="4059396"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ADC3DC"/>
                </a:solidFill>
                <a:latin typeface="Mr Dodo Medium" pitchFamily="2" charset="77"/>
                <a:ea typeface="Mr Dodo Medium" pitchFamily="2" charset="77"/>
                <a:sym typeface="Gotham"/>
              </a:rPr>
              <a:t>MOBILITÉ</a:t>
            </a:r>
            <a:endParaRPr kumimoji="0" lang="en-GB" sz="2400" b="1" u="none" strike="noStrike" kern="0" cap="none" normalizeH="0" baseline="0" noProof="0">
              <a:ln>
                <a:noFill/>
              </a:ln>
              <a:solidFill>
                <a:srgbClr val="ADC3DC"/>
              </a:solidFill>
              <a:effectLst/>
              <a:uLnTx/>
              <a:uFillTx/>
              <a:latin typeface="Mr Dodo Medium" pitchFamily="2" charset="77"/>
              <a:ea typeface="Mr Dodo Medium" pitchFamily="2" charset="77"/>
              <a:sym typeface="Gotham-Bold"/>
            </a:endParaRPr>
          </a:p>
        </p:txBody>
      </p:sp>
      <p:sp>
        <p:nvSpPr>
          <p:cNvPr id="30" name="Espace réservé du contenu 2">
            <a:extLst>
              <a:ext uri="{FF2B5EF4-FFF2-40B4-BE49-F238E27FC236}">
                <a16:creationId xmlns:a16="http://schemas.microsoft.com/office/drawing/2014/main" id="{5B9A3896-9A5E-5FAB-DF2E-39442693507E}"/>
              </a:ext>
            </a:extLst>
          </p:cNvPr>
          <p:cNvSpPr>
            <a:spLocks noGrp="1"/>
          </p:cNvSpPr>
          <p:nvPr/>
        </p:nvSpPr>
        <p:spPr>
          <a:xfrm>
            <a:off x="7259173" y="3042751"/>
            <a:ext cx="4228128"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0" i="0">
                <a:solidFill>
                  <a:srgbClr val="0F0FA3"/>
                </a:solidFill>
                <a:effectLst/>
                <a:latin typeface="Isidora" pitchFamily="2" charset="77"/>
              </a:rPr>
              <a:t>La mise en place du télétravail 1 à 2 jours par semaine permet de limiter les déplacements domicile-travail.</a:t>
            </a:r>
          </a:p>
        </p:txBody>
      </p:sp>
      <p:sp>
        <p:nvSpPr>
          <p:cNvPr id="36" name="Our recent wins &amp; why did they chose us?">
            <a:extLst>
              <a:ext uri="{FF2B5EF4-FFF2-40B4-BE49-F238E27FC236}">
                <a16:creationId xmlns:a16="http://schemas.microsoft.com/office/drawing/2014/main" id="{8C7A87E8-1322-7DBD-80DE-9C17A1EFE154}"/>
              </a:ext>
            </a:extLst>
          </p:cNvPr>
          <p:cNvSpPr txBox="1"/>
          <p:nvPr/>
        </p:nvSpPr>
        <p:spPr>
          <a:xfrm>
            <a:off x="1661164" y="3746687"/>
            <a:ext cx="4059396"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7AAB46"/>
                </a:solidFill>
                <a:latin typeface="Mr Dodo Medium" pitchFamily="2" charset="77"/>
                <a:ea typeface="Mr Dodo Medium" pitchFamily="2" charset="77"/>
                <a:sym typeface="Gotham"/>
              </a:rPr>
              <a:t>ÉNERGIE</a:t>
            </a:r>
            <a:endParaRPr kumimoji="0" lang="en-GB" sz="2400" b="1"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37" name="Espace réservé du contenu 2">
            <a:extLst>
              <a:ext uri="{FF2B5EF4-FFF2-40B4-BE49-F238E27FC236}">
                <a16:creationId xmlns:a16="http://schemas.microsoft.com/office/drawing/2014/main" id="{B056CBB8-4942-B0C7-1FEE-CD599D22B92D}"/>
              </a:ext>
            </a:extLst>
          </p:cNvPr>
          <p:cNvSpPr>
            <a:spLocks noGrp="1"/>
          </p:cNvSpPr>
          <p:nvPr/>
        </p:nvSpPr>
        <p:spPr>
          <a:xfrm>
            <a:off x="1595981" y="4115261"/>
            <a:ext cx="4124579"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0" i="0">
                <a:solidFill>
                  <a:srgbClr val="0F0FA3"/>
                </a:solidFill>
                <a:effectLst/>
                <a:latin typeface="Isidora" pitchFamily="2" charset="77"/>
              </a:rPr>
              <a:t>Nous nous fixons comme objectif de passer l’ensemble de nos agences en électricité verte et d’utiliser que des LED d’ici 2025. </a:t>
            </a:r>
            <a:endParaRPr lang="fr-FR" sz="1400" b="0" i="0">
              <a:solidFill>
                <a:srgbClr val="FF0000"/>
              </a:solidFill>
              <a:effectLst/>
              <a:latin typeface="Isidora" pitchFamily="2" charset="77"/>
            </a:endParaRPr>
          </a:p>
        </p:txBody>
      </p:sp>
      <p:sp>
        <p:nvSpPr>
          <p:cNvPr id="40" name="Our recent wins &amp; why did they chose us?">
            <a:extLst>
              <a:ext uri="{FF2B5EF4-FFF2-40B4-BE49-F238E27FC236}">
                <a16:creationId xmlns:a16="http://schemas.microsoft.com/office/drawing/2014/main" id="{D45D0528-516F-3C3B-9959-E795ED4F10E3}"/>
              </a:ext>
            </a:extLst>
          </p:cNvPr>
          <p:cNvSpPr txBox="1"/>
          <p:nvPr/>
        </p:nvSpPr>
        <p:spPr>
          <a:xfrm>
            <a:off x="1661164" y="4919842"/>
            <a:ext cx="4059396" cy="441469"/>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0F0FA3"/>
                </a:solidFill>
                <a:latin typeface="Mr Dodo Medium" pitchFamily="2" charset="77"/>
                <a:ea typeface="Mr Dodo Medium" pitchFamily="2" charset="77"/>
                <a:sym typeface="Gotham"/>
              </a:rPr>
              <a:t>EAU</a:t>
            </a:r>
            <a:endParaRPr kumimoji="0" lang="en-GB" sz="2400" b="1" u="none" strike="noStrike" kern="0" cap="none" normalizeH="0" baseline="0" noProof="0">
              <a:ln>
                <a:noFill/>
              </a:ln>
              <a:solidFill>
                <a:srgbClr val="0F0FA3"/>
              </a:solidFill>
              <a:effectLst/>
              <a:uLnTx/>
              <a:uFillTx/>
              <a:latin typeface="Mr Dodo Medium" pitchFamily="2" charset="77"/>
              <a:ea typeface="Mr Dodo Medium" pitchFamily="2" charset="77"/>
              <a:sym typeface="Gotham-Bold"/>
            </a:endParaRPr>
          </a:p>
        </p:txBody>
      </p:sp>
      <p:sp>
        <p:nvSpPr>
          <p:cNvPr id="43" name="Espace réservé du contenu 2">
            <a:extLst>
              <a:ext uri="{FF2B5EF4-FFF2-40B4-BE49-F238E27FC236}">
                <a16:creationId xmlns:a16="http://schemas.microsoft.com/office/drawing/2014/main" id="{9C58BAED-4D17-44CE-542F-47C01286788E}"/>
              </a:ext>
            </a:extLst>
          </p:cNvPr>
          <p:cNvSpPr>
            <a:spLocks noGrp="1"/>
          </p:cNvSpPr>
          <p:nvPr/>
        </p:nvSpPr>
        <p:spPr>
          <a:xfrm>
            <a:off x="1595981" y="5288417"/>
            <a:ext cx="4261152" cy="804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0" i="0">
                <a:solidFill>
                  <a:srgbClr val="0F0FA3"/>
                </a:solidFill>
                <a:effectLst/>
                <a:latin typeface="Isidora" pitchFamily="2" charset="77"/>
              </a:rPr>
              <a:t>Avec l’installation de fontaines Castalie, en 2023 nous avons évité 58 614 bouteilles à usage unique. Cela représente 6 797 kg co2 évités. </a:t>
            </a:r>
            <a:endParaRPr lang="fr-FR" sz="1400" b="0" i="0">
              <a:solidFill>
                <a:srgbClr val="FF0000"/>
              </a:solidFill>
              <a:effectLst/>
              <a:latin typeface="Isidora" pitchFamily="2" charset="77"/>
            </a:endParaRPr>
          </a:p>
        </p:txBody>
      </p:sp>
      <p:sp>
        <p:nvSpPr>
          <p:cNvPr id="44" name="Our recent wins &amp; why did they chose us?">
            <a:extLst>
              <a:ext uri="{FF2B5EF4-FFF2-40B4-BE49-F238E27FC236}">
                <a16:creationId xmlns:a16="http://schemas.microsoft.com/office/drawing/2014/main" id="{A24EA0A9-B79F-DAC0-1A76-16DDBC89EE24}"/>
              </a:ext>
            </a:extLst>
          </p:cNvPr>
          <p:cNvSpPr txBox="1"/>
          <p:nvPr/>
        </p:nvSpPr>
        <p:spPr>
          <a:xfrm>
            <a:off x="7324355" y="3759339"/>
            <a:ext cx="4059396"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7030A0"/>
                </a:solidFill>
                <a:latin typeface="Mr Dodo Medium" pitchFamily="2" charset="77"/>
                <a:ea typeface="Mr Dodo Medium" pitchFamily="2" charset="77"/>
                <a:sym typeface="Gotham"/>
              </a:rPr>
              <a:t>DÉCHETS</a:t>
            </a:r>
            <a:endParaRPr kumimoji="0" lang="en-GB" sz="2400" b="1" u="none" strike="noStrike" kern="0" cap="none" normalizeH="0" baseline="0" noProof="0">
              <a:ln>
                <a:noFill/>
              </a:ln>
              <a:solidFill>
                <a:srgbClr val="7030A0"/>
              </a:solidFill>
              <a:effectLst/>
              <a:uLnTx/>
              <a:uFillTx/>
              <a:latin typeface="Mr Dodo Medium" pitchFamily="2" charset="77"/>
              <a:ea typeface="Mr Dodo Medium" pitchFamily="2" charset="77"/>
              <a:sym typeface="Gotham-Bold"/>
            </a:endParaRPr>
          </a:p>
        </p:txBody>
      </p:sp>
      <p:sp>
        <p:nvSpPr>
          <p:cNvPr id="45" name="Espace réservé du contenu 2">
            <a:extLst>
              <a:ext uri="{FF2B5EF4-FFF2-40B4-BE49-F238E27FC236}">
                <a16:creationId xmlns:a16="http://schemas.microsoft.com/office/drawing/2014/main" id="{E8B73AF2-3A12-EC90-EE72-DB036174D532}"/>
              </a:ext>
            </a:extLst>
          </p:cNvPr>
          <p:cNvSpPr>
            <a:spLocks noGrp="1"/>
          </p:cNvSpPr>
          <p:nvPr/>
        </p:nvSpPr>
        <p:spPr>
          <a:xfrm>
            <a:off x="7259173" y="4107053"/>
            <a:ext cx="4228128"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0" i="0">
                <a:solidFill>
                  <a:srgbClr val="0F0FA3"/>
                </a:solidFill>
                <a:effectLst/>
                <a:latin typeface="Isidora" pitchFamily="2" charset="77"/>
              </a:rPr>
              <a:t>100% de nos déchets papier et carton sont recyclés par notre prestataire engagé </a:t>
            </a:r>
            <a:r>
              <a:rPr lang="fr-FR" sz="1400">
                <a:solidFill>
                  <a:srgbClr val="0F0FA3"/>
                </a:solidFill>
                <a:latin typeface="Isidora" pitchFamily="2" charset="77"/>
              </a:rPr>
              <a:t>Cèdres. </a:t>
            </a:r>
            <a:br>
              <a:rPr lang="fr-FR" sz="1400">
                <a:solidFill>
                  <a:srgbClr val="0F0FA3"/>
                </a:solidFill>
                <a:latin typeface="Isidora" pitchFamily="2" charset="77"/>
              </a:rPr>
            </a:br>
            <a:r>
              <a:rPr lang="fr-FR" sz="1400">
                <a:solidFill>
                  <a:srgbClr val="0F0FA3"/>
                </a:solidFill>
                <a:latin typeface="Isidora" pitchFamily="2" charset="77"/>
              </a:rPr>
              <a:t>En 2023, cela représente 1814 kg.</a:t>
            </a:r>
          </a:p>
        </p:txBody>
      </p:sp>
      <p:sp>
        <p:nvSpPr>
          <p:cNvPr id="46" name="Our recent wins &amp; why did they chose us?">
            <a:extLst>
              <a:ext uri="{FF2B5EF4-FFF2-40B4-BE49-F238E27FC236}">
                <a16:creationId xmlns:a16="http://schemas.microsoft.com/office/drawing/2014/main" id="{BEF01A2A-C4AE-6155-787A-F1A2962F13FA}"/>
              </a:ext>
            </a:extLst>
          </p:cNvPr>
          <p:cNvSpPr txBox="1"/>
          <p:nvPr/>
        </p:nvSpPr>
        <p:spPr>
          <a:xfrm>
            <a:off x="7324355" y="4957392"/>
            <a:ext cx="4059396" cy="44146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EAAC2C"/>
                </a:solidFill>
                <a:latin typeface="Mr Dodo Medium" pitchFamily="2" charset="77"/>
                <a:ea typeface="Mr Dodo Medium" pitchFamily="2" charset="77"/>
                <a:sym typeface="Gotham"/>
              </a:rPr>
              <a:t>EMPREINTE CARBONE</a:t>
            </a:r>
            <a:endParaRPr kumimoji="0" lang="en-GB" sz="2400" b="1" u="none" strike="noStrike" kern="0" cap="none" normalizeH="0" baseline="0" noProof="0">
              <a:ln>
                <a:noFill/>
              </a:ln>
              <a:solidFill>
                <a:srgbClr val="EAAC2C"/>
              </a:solidFill>
              <a:effectLst/>
              <a:uLnTx/>
              <a:uFillTx/>
              <a:latin typeface="Mr Dodo Medium" pitchFamily="2" charset="77"/>
              <a:ea typeface="Mr Dodo Medium" pitchFamily="2" charset="77"/>
              <a:sym typeface="Gotham-Bold"/>
            </a:endParaRPr>
          </a:p>
        </p:txBody>
      </p:sp>
      <p:sp>
        <p:nvSpPr>
          <p:cNvPr id="47" name="Espace réservé du contenu 2">
            <a:extLst>
              <a:ext uri="{FF2B5EF4-FFF2-40B4-BE49-F238E27FC236}">
                <a16:creationId xmlns:a16="http://schemas.microsoft.com/office/drawing/2014/main" id="{B33E253B-921A-2AF9-032E-ED068459CDD7}"/>
              </a:ext>
            </a:extLst>
          </p:cNvPr>
          <p:cNvSpPr>
            <a:spLocks noGrp="1"/>
          </p:cNvSpPr>
          <p:nvPr/>
        </p:nvSpPr>
        <p:spPr>
          <a:xfrm>
            <a:off x="7259173" y="5305106"/>
            <a:ext cx="4228128" cy="1384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1" i="0">
                <a:solidFill>
                  <a:srgbClr val="0F0FA3"/>
                </a:solidFill>
                <a:effectLst/>
                <a:latin typeface="Isidora Bold" pitchFamily="2" charset="77"/>
              </a:rPr>
              <a:t>Nous nous engageons à une contribution carbone annuelle  de 10% de notre bilan carbone total</a:t>
            </a:r>
            <a:r>
              <a:rPr lang="fr-FR" sz="1400" b="0" i="0">
                <a:solidFill>
                  <a:srgbClr val="0F0FA3"/>
                </a:solidFill>
                <a:effectLst/>
                <a:latin typeface="Isidora" pitchFamily="2" charset="77"/>
              </a:rPr>
              <a:t>. </a:t>
            </a:r>
          </a:p>
        </p:txBody>
      </p:sp>
      <p:pic>
        <p:nvPicPr>
          <p:cNvPr id="5" name="Image 4" descr="Une image contenant Graphique, Dessin d’enfant, symbole, art&#10;&#10;Description générée automatiquement">
            <a:extLst>
              <a:ext uri="{FF2B5EF4-FFF2-40B4-BE49-F238E27FC236}">
                <a16:creationId xmlns:a16="http://schemas.microsoft.com/office/drawing/2014/main" id="{C2897309-2F22-3671-1B4A-CFC88B4B1987}"/>
              </a:ext>
            </a:extLst>
          </p:cNvPr>
          <p:cNvPicPr>
            <a:picLocks noChangeAspect="1"/>
          </p:cNvPicPr>
          <p:nvPr/>
        </p:nvPicPr>
        <p:blipFill>
          <a:blip r:embed="rId3"/>
          <a:stretch>
            <a:fillRect/>
          </a:stretch>
        </p:blipFill>
        <p:spPr>
          <a:xfrm rot="179863">
            <a:off x="555809" y="2611842"/>
            <a:ext cx="738219" cy="998155"/>
          </a:xfrm>
          <a:prstGeom prst="rect">
            <a:avLst/>
          </a:prstGeom>
        </p:spPr>
      </p:pic>
      <p:pic>
        <p:nvPicPr>
          <p:cNvPr id="8" name="Image 7" descr="Une image contenant Graphique, Police, symbole, Bleu électrique&#10;&#10;Description générée automatiquement">
            <a:extLst>
              <a:ext uri="{FF2B5EF4-FFF2-40B4-BE49-F238E27FC236}">
                <a16:creationId xmlns:a16="http://schemas.microsoft.com/office/drawing/2014/main" id="{8AB28D00-8DDF-61A8-8D06-5915C2CE4B47}"/>
              </a:ext>
            </a:extLst>
          </p:cNvPr>
          <p:cNvPicPr>
            <a:picLocks noChangeAspect="1"/>
          </p:cNvPicPr>
          <p:nvPr/>
        </p:nvPicPr>
        <p:blipFill>
          <a:blip r:embed="rId4"/>
          <a:stretch>
            <a:fillRect/>
          </a:stretch>
        </p:blipFill>
        <p:spPr>
          <a:xfrm>
            <a:off x="781824" y="3927026"/>
            <a:ext cx="537800" cy="832723"/>
          </a:xfrm>
          <a:prstGeom prst="rect">
            <a:avLst/>
          </a:prstGeom>
        </p:spPr>
      </p:pic>
      <p:pic>
        <p:nvPicPr>
          <p:cNvPr id="12" name="Image 11" descr="Une image contenant Graphique&#10;&#10;Description générée automatiquement">
            <a:extLst>
              <a:ext uri="{FF2B5EF4-FFF2-40B4-BE49-F238E27FC236}">
                <a16:creationId xmlns:a16="http://schemas.microsoft.com/office/drawing/2014/main" id="{D190A4F3-D625-DB1E-0929-45640AD230BF}"/>
              </a:ext>
            </a:extLst>
          </p:cNvPr>
          <p:cNvPicPr>
            <a:picLocks noChangeAspect="1"/>
          </p:cNvPicPr>
          <p:nvPr/>
        </p:nvPicPr>
        <p:blipFill>
          <a:blip r:embed="rId5"/>
          <a:stretch>
            <a:fillRect/>
          </a:stretch>
        </p:blipFill>
        <p:spPr>
          <a:xfrm>
            <a:off x="672025" y="5202833"/>
            <a:ext cx="729489" cy="435394"/>
          </a:xfrm>
          <a:prstGeom prst="rect">
            <a:avLst/>
          </a:prstGeom>
        </p:spPr>
      </p:pic>
      <p:pic>
        <p:nvPicPr>
          <p:cNvPr id="14" name="Image 13" descr="Une image contenant Graphique, conception&#10;&#10;Description générée automatiquement">
            <a:extLst>
              <a:ext uri="{FF2B5EF4-FFF2-40B4-BE49-F238E27FC236}">
                <a16:creationId xmlns:a16="http://schemas.microsoft.com/office/drawing/2014/main" id="{37E50803-6A0E-C4D5-D151-CFA2203D7DDC}"/>
              </a:ext>
            </a:extLst>
          </p:cNvPr>
          <p:cNvPicPr>
            <a:picLocks noChangeAspect="1"/>
          </p:cNvPicPr>
          <p:nvPr/>
        </p:nvPicPr>
        <p:blipFill>
          <a:blip r:embed="rId6"/>
          <a:stretch>
            <a:fillRect/>
          </a:stretch>
        </p:blipFill>
        <p:spPr>
          <a:xfrm>
            <a:off x="6363218" y="3712095"/>
            <a:ext cx="656294" cy="862190"/>
          </a:xfrm>
          <a:prstGeom prst="rect">
            <a:avLst/>
          </a:prstGeom>
        </p:spPr>
      </p:pic>
      <p:pic>
        <p:nvPicPr>
          <p:cNvPr id="16" name="Image 15" descr="Une image contenant Graphique, art, conception&#10;&#10;Description générée automatiquement">
            <a:extLst>
              <a:ext uri="{FF2B5EF4-FFF2-40B4-BE49-F238E27FC236}">
                <a16:creationId xmlns:a16="http://schemas.microsoft.com/office/drawing/2014/main" id="{C7EB58E4-95EE-F6F0-31B1-C7265AFC5A18}"/>
              </a:ext>
            </a:extLst>
          </p:cNvPr>
          <p:cNvPicPr>
            <a:picLocks noChangeAspect="1"/>
          </p:cNvPicPr>
          <p:nvPr/>
        </p:nvPicPr>
        <p:blipFill>
          <a:blip r:embed="rId7"/>
          <a:stretch>
            <a:fillRect/>
          </a:stretch>
        </p:blipFill>
        <p:spPr>
          <a:xfrm rot="20031867">
            <a:off x="6540515" y="5030683"/>
            <a:ext cx="432577" cy="905394"/>
          </a:xfrm>
          <a:prstGeom prst="rect">
            <a:avLst/>
          </a:prstGeom>
        </p:spPr>
      </p:pic>
      <p:pic>
        <p:nvPicPr>
          <p:cNvPr id="19" name="Image 18" descr="Une image contenant Dessin d’enfant, art&#10;&#10;Description générée automatiquement">
            <a:extLst>
              <a:ext uri="{FF2B5EF4-FFF2-40B4-BE49-F238E27FC236}">
                <a16:creationId xmlns:a16="http://schemas.microsoft.com/office/drawing/2014/main" id="{A70C9708-985F-A521-1043-49F634DBC6A2}"/>
              </a:ext>
            </a:extLst>
          </p:cNvPr>
          <p:cNvPicPr>
            <a:picLocks noChangeAspect="1"/>
          </p:cNvPicPr>
          <p:nvPr/>
        </p:nvPicPr>
        <p:blipFill>
          <a:blip r:embed="rId8"/>
          <a:stretch>
            <a:fillRect/>
          </a:stretch>
        </p:blipFill>
        <p:spPr>
          <a:xfrm>
            <a:off x="6179688" y="2748434"/>
            <a:ext cx="977900" cy="609600"/>
          </a:xfrm>
          <a:prstGeom prst="rect">
            <a:avLst/>
          </a:prstGeom>
        </p:spPr>
      </p:pic>
      <p:pic>
        <p:nvPicPr>
          <p:cNvPr id="21" name="Image 20" descr="Une image contenant texte, logo, Police, Graphique&#10;&#10;Description générée automatiquement">
            <a:extLst>
              <a:ext uri="{FF2B5EF4-FFF2-40B4-BE49-F238E27FC236}">
                <a16:creationId xmlns:a16="http://schemas.microsoft.com/office/drawing/2014/main" id="{EDBCD100-0C00-824B-E7F6-A2F7ECC57B69}"/>
              </a:ext>
            </a:extLst>
          </p:cNvPr>
          <p:cNvPicPr>
            <a:picLocks noChangeAspect="1"/>
          </p:cNvPicPr>
          <p:nvPr/>
        </p:nvPicPr>
        <p:blipFill>
          <a:blip r:embed="rId9"/>
          <a:stretch>
            <a:fillRect/>
          </a:stretch>
        </p:blipFill>
        <p:spPr>
          <a:xfrm>
            <a:off x="11437660" y="-8267"/>
            <a:ext cx="765145" cy="765145"/>
          </a:xfrm>
          <a:prstGeom prst="rect">
            <a:avLst/>
          </a:prstGeom>
        </p:spPr>
      </p:pic>
      <p:pic>
        <p:nvPicPr>
          <p:cNvPr id="22" name="Image 21" descr="Une image contenant texte, Police, logo, conception&#10;&#10;Description générée automatiquement">
            <a:extLst>
              <a:ext uri="{FF2B5EF4-FFF2-40B4-BE49-F238E27FC236}">
                <a16:creationId xmlns:a16="http://schemas.microsoft.com/office/drawing/2014/main" id="{2CCB487D-6AF2-80CF-793D-392C21645FB5}"/>
              </a:ext>
            </a:extLst>
          </p:cNvPr>
          <p:cNvPicPr>
            <a:picLocks noChangeAspect="1"/>
          </p:cNvPicPr>
          <p:nvPr/>
        </p:nvPicPr>
        <p:blipFill>
          <a:blip r:embed="rId10"/>
          <a:stretch>
            <a:fillRect/>
          </a:stretch>
        </p:blipFill>
        <p:spPr>
          <a:xfrm>
            <a:off x="11440455" y="754020"/>
            <a:ext cx="775455" cy="775455"/>
          </a:xfrm>
          <a:prstGeom prst="rect">
            <a:avLst/>
          </a:prstGeom>
        </p:spPr>
      </p:pic>
      <p:pic>
        <p:nvPicPr>
          <p:cNvPr id="24" name="Image 23" descr="Une image contenant texte, Police, logo, conception&#10;&#10;Description générée automatiquement">
            <a:extLst>
              <a:ext uri="{FF2B5EF4-FFF2-40B4-BE49-F238E27FC236}">
                <a16:creationId xmlns:a16="http://schemas.microsoft.com/office/drawing/2014/main" id="{D0F825DB-CB8C-E716-D4ED-6E93AAB24611}"/>
              </a:ext>
            </a:extLst>
          </p:cNvPr>
          <p:cNvPicPr>
            <a:picLocks noChangeAspect="1"/>
          </p:cNvPicPr>
          <p:nvPr/>
        </p:nvPicPr>
        <p:blipFill>
          <a:blip r:embed="rId11"/>
          <a:stretch>
            <a:fillRect/>
          </a:stretch>
        </p:blipFill>
        <p:spPr>
          <a:xfrm>
            <a:off x="11438404" y="1527016"/>
            <a:ext cx="764401" cy="764401"/>
          </a:xfrm>
          <a:prstGeom prst="rect">
            <a:avLst/>
          </a:prstGeom>
        </p:spPr>
      </p:pic>
      <p:pic>
        <p:nvPicPr>
          <p:cNvPr id="25" name="Image 24" descr="Une image contenant texte, Police, Graphique, graphisme&#10;&#10;Description générée automatiquement">
            <a:extLst>
              <a:ext uri="{FF2B5EF4-FFF2-40B4-BE49-F238E27FC236}">
                <a16:creationId xmlns:a16="http://schemas.microsoft.com/office/drawing/2014/main" id="{930CAAFB-C55B-C328-1EAC-E5F2B18FBA93}"/>
              </a:ext>
            </a:extLst>
          </p:cNvPr>
          <p:cNvPicPr>
            <a:picLocks noChangeAspect="1"/>
          </p:cNvPicPr>
          <p:nvPr/>
        </p:nvPicPr>
        <p:blipFill>
          <a:blip r:embed="rId12"/>
          <a:stretch>
            <a:fillRect/>
          </a:stretch>
        </p:blipFill>
        <p:spPr>
          <a:xfrm>
            <a:off x="11444212" y="2291417"/>
            <a:ext cx="765145" cy="765145"/>
          </a:xfrm>
          <a:prstGeom prst="rect">
            <a:avLst/>
          </a:prstGeom>
        </p:spPr>
      </p:pic>
    </p:spTree>
    <p:extLst>
      <p:ext uri="{BB962C8B-B14F-4D97-AF65-F5344CB8AC3E}">
        <p14:creationId xmlns:p14="http://schemas.microsoft.com/office/powerpoint/2010/main" val="1211080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B0EF-48F2-B7E9-F469-AE7700C48B0B}"/>
            </a:ext>
          </a:extLst>
        </p:cNvPr>
        <p:cNvGrpSpPr/>
        <p:nvPr/>
      </p:nvGrpSpPr>
      <p:grpSpPr>
        <a:xfrm>
          <a:off x="0" y="0"/>
          <a:ext cx="0" cy="0"/>
          <a:chOff x="0" y="0"/>
          <a:chExt cx="0" cy="0"/>
        </a:xfrm>
      </p:grpSpPr>
      <p:pic>
        <p:nvPicPr>
          <p:cNvPr id="51" name="Image 50" descr="Une image contenant dessin, dessin humoristique, capture d’écran, art&#10;&#10;Description générée automatiquement">
            <a:extLst>
              <a:ext uri="{FF2B5EF4-FFF2-40B4-BE49-F238E27FC236}">
                <a16:creationId xmlns:a16="http://schemas.microsoft.com/office/drawing/2014/main" id="{8FA513CE-0111-FF76-0D43-0F4F0FD4BBCE}"/>
              </a:ext>
            </a:extLst>
          </p:cNvPr>
          <p:cNvPicPr>
            <a:picLocks noChangeAspect="1"/>
          </p:cNvPicPr>
          <p:nvPr/>
        </p:nvPicPr>
        <p:blipFill rotWithShape="1">
          <a:blip r:embed="rId3"/>
          <a:srcRect l="58891" r="17648" b="82410"/>
          <a:stretch/>
        </p:blipFill>
        <p:spPr>
          <a:xfrm>
            <a:off x="1302364" y="3679606"/>
            <a:ext cx="3129060" cy="1244605"/>
          </a:xfrm>
          <a:prstGeom prst="rect">
            <a:avLst/>
          </a:prstGeom>
        </p:spPr>
      </p:pic>
      <p:pic>
        <p:nvPicPr>
          <p:cNvPr id="9" name="Image 8" descr="Une image contenant Graphique, Police, obscurité, graphisme&#10;&#10;Description générée automatiquement">
            <a:extLst>
              <a:ext uri="{FF2B5EF4-FFF2-40B4-BE49-F238E27FC236}">
                <a16:creationId xmlns:a16="http://schemas.microsoft.com/office/drawing/2014/main" id="{7AFCFB9B-1D1B-0D5C-87C6-505A50CD884D}"/>
              </a:ext>
            </a:extLst>
          </p:cNvPr>
          <p:cNvPicPr>
            <a:picLocks noChangeAspect="1"/>
          </p:cNvPicPr>
          <p:nvPr/>
        </p:nvPicPr>
        <p:blipFill>
          <a:blip r:embed="rId4"/>
          <a:stretch>
            <a:fillRect/>
          </a:stretch>
        </p:blipFill>
        <p:spPr>
          <a:xfrm>
            <a:off x="293456" y="6423709"/>
            <a:ext cx="2226045" cy="265718"/>
          </a:xfrm>
          <a:prstGeom prst="rect">
            <a:avLst/>
          </a:prstGeom>
        </p:spPr>
      </p:pic>
      <p:sp>
        <p:nvSpPr>
          <p:cNvPr id="40" name="Our recent wins &amp; why did they chose us?">
            <a:extLst>
              <a:ext uri="{FF2B5EF4-FFF2-40B4-BE49-F238E27FC236}">
                <a16:creationId xmlns:a16="http://schemas.microsoft.com/office/drawing/2014/main" id="{42097840-A4EE-76D9-12FF-23EF669A0375}"/>
              </a:ext>
            </a:extLst>
          </p:cNvPr>
          <p:cNvSpPr txBox="1"/>
          <p:nvPr/>
        </p:nvSpPr>
        <p:spPr>
          <a:xfrm>
            <a:off x="5772288" y="789583"/>
            <a:ext cx="4370056" cy="118013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600" b="1" kern="0">
                <a:solidFill>
                  <a:srgbClr val="EAAC2C"/>
                </a:solidFill>
                <a:latin typeface="Mr Dodo Medium" pitchFamily="2" charset="77"/>
                <a:ea typeface="Mr Dodo Medium" pitchFamily="2" charset="77"/>
                <a:sym typeface="Gotham"/>
              </a:rPr>
              <a:t>NOS OBJECTIFS POUR 2023 </a:t>
            </a:r>
            <a:endParaRPr kumimoji="0" lang="en-GB" sz="3600" b="1" u="none" strike="noStrike" kern="0" cap="none" normalizeH="0" baseline="0" noProof="0">
              <a:ln>
                <a:noFill/>
              </a:ln>
              <a:solidFill>
                <a:srgbClr val="EAAC2C"/>
              </a:solidFill>
              <a:effectLst/>
              <a:uLnTx/>
              <a:uFillTx/>
              <a:latin typeface="Mr Dodo Medium" pitchFamily="2" charset="77"/>
              <a:ea typeface="Mr Dodo Medium" pitchFamily="2" charset="77"/>
              <a:sym typeface="Gotham-Bold"/>
            </a:endParaRPr>
          </a:p>
        </p:txBody>
      </p:sp>
      <p:sp>
        <p:nvSpPr>
          <p:cNvPr id="43" name="Espace réservé du contenu 2">
            <a:extLst>
              <a:ext uri="{FF2B5EF4-FFF2-40B4-BE49-F238E27FC236}">
                <a16:creationId xmlns:a16="http://schemas.microsoft.com/office/drawing/2014/main" id="{E63994B6-9B22-2820-1037-92D42A0D5011}"/>
              </a:ext>
            </a:extLst>
          </p:cNvPr>
          <p:cNvSpPr>
            <a:spLocks noGrp="1"/>
          </p:cNvSpPr>
          <p:nvPr/>
        </p:nvSpPr>
        <p:spPr>
          <a:xfrm>
            <a:off x="4661948" y="2642726"/>
            <a:ext cx="5379129"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r-FR" sz="1800" b="1">
              <a:solidFill>
                <a:srgbClr val="0F0FA3"/>
              </a:solidFill>
              <a:effectLst/>
              <a:latin typeface="Isidora Bold" pitchFamily="2" charset="77"/>
            </a:endParaRPr>
          </a:p>
        </p:txBody>
      </p:sp>
      <mc:AlternateContent xmlns:mc="http://schemas.openxmlformats.org/markup-compatibility/2006" xmlns:p14="http://schemas.microsoft.com/office/powerpoint/2010/main">
        <mc:Choice Requires="p14">
          <p:contentPart p14:bwMode="auto" r:id="rId5">
            <p14:nvContentPartPr>
              <p14:cNvPr id="54" name="Encre 53">
                <a:extLst>
                  <a:ext uri="{FF2B5EF4-FFF2-40B4-BE49-F238E27FC236}">
                    <a16:creationId xmlns:a16="http://schemas.microsoft.com/office/drawing/2014/main" id="{C0A9C423-305D-3F11-C036-0ADA49E96E09}"/>
                  </a:ext>
                </a:extLst>
              </p14:cNvPr>
              <p14:cNvContentPartPr/>
              <p14:nvPr/>
            </p14:nvContentPartPr>
            <p14:xfrm>
              <a:off x="4306834" y="2254629"/>
              <a:ext cx="399600" cy="360"/>
            </p14:xfrm>
          </p:contentPart>
        </mc:Choice>
        <mc:Fallback xmlns="">
          <p:pic>
            <p:nvPicPr>
              <p:cNvPr id="54" name="Encre 53">
                <a:extLst>
                  <a:ext uri="{FF2B5EF4-FFF2-40B4-BE49-F238E27FC236}">
                    <a16:creationId xmlns:a16="http://schemas.microsoft.com/office/drawing/2014/main" id="{C0A9C423-305D-3F11-C036-0ADA49E96E09}"/>
                  </a:ext>
                </a:extLst>
              </p:cNvPr>
              <p:cNvPicPr/>
              <p:nvPr/>
            </p:nvPicPr>
            <p:blipFill>
              <a:blip r:embed="rId6"/>
              <a:stretch>
                <a:fillRect/>
              </a:stretch>
            </p:blipFill>
            <p:spPr>
              <a:xfrm>
                <a:off x="4243891" y="2191629"/>
                <a:ext cx="525127" cy="126000"/>
              </a:xfrm>
              <a:prstGeom prst="rect">
                <a:avLst/>
              </a:prstGeom>
            </p:spPr>
          </p:pic>
        </mc:Fallback>
      </mc:AlternateContent>
      <p:pic>
        <p:nvPicPr>
          <p:cNvPr id="35" name="Image 34" descr="Une image contenant jaune, créativité, astronomie&#10;&#10;Description générée automatiquement">
            <a:extLst>
              <a:ext uri="{FF2B5EF4-FFF2-40B4-BE49-F238E27FC236}">
                <a16:creationId xmlns:a16="http://schemas.microsoft.com/office/drawing/2014/main" id="{AB99ED2F-D777-2A78-8166-826669718DB4}"/>
              </a:ext>
            </a:extLst>
          </p:cNvPr>
          <p:cNvPicPr>
            <a:picLocks noChangeAspect="1"/>
          </p:cNvPicPr>
          <p:nvPr/>
        </p:nvPicPr>
        <p:blipFill>
          <a:blip r:embed="rId7"/>
          <a:stretch>
            <a:fillRect/>
          </a:stretch>
        </p:blipFill>
        <p:spPr>
          <a:xfrm rot="19095851">
            <a:off x="-2184391" y="-3411865"/>
            <a:ext cx="8284761" cy="6647359"/>
          </a:xfrm>
          <a:prstGeom prst="rect">
            <a:avLst/>
          </a:prstGeom>
        </p:spPr>
      </p:pic>
      <p:sp>
        <p:nvSpPr>
          <p:cNvPr id="36" name="Our recent wins &amp; why did they chose us?">
            <a:extLst>
              <a:ext uri="{FF2B5EF4-FFF2-40B4-BE49-F238E27FC236}">
                <a16:creationId xmlns:a16="http://schemas.microsoft.com/office/drawing/2014/main" id="{88379EB3-9277-C5CD-E492-DC4BBA201EC3}"/>
              </a:ext>
            </a:extLst>
          </p:cNvPr>
          <p:cNvSpPr txBox="1"/>
          <p:nvPr/>
        </p:nvSpPr>
        <p:spPr>
          <a:xfrm>
            <a:off x="392208" y="228052"/>
            <a:ext cx="4665926" cy="11801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defRPr/>
            </a:pPr>
            <a:r>
              <a:rPr lang="en-GB" sz="3600" b="1" kern="0">
                <a:solidFill>
                  <a:schemeClr val="bg1"/>
                </a:solidFill>
                <a:latin typeface="Mr Dodo Medium" pitchFamily="2" charset="77"/>
                <a:sym typeface="Gotham"/>
              </a:rPr>
              <a:t>NOTRE ENVIRONNEMENT</a:t>
            </a:r>
            <a:endParaRPr lang="en-GB" sz="3600" b="1" kern="0">
              <a:solidFill>
                <a:schemeClr val="bg1"/>
              </a:solidFill>
              <a:latin typeface="Mr Dodo Medium" pitchFamily="2" charset="77"/>
              <a:sym typeface="Gotham-Bold"/>
            </a:endParaRPr>
          </a:p>
        </p:txBody>
      </p:sp>
      <p:sp>
        <p:nvSpPr>
          <p:cNvPr id="37" name="Espace réservé du contenu 2">
            <a:extLst>
              <a:ext uri="{FF2B5EF4-FFF2-40B4-BE49-F238E27FC236}">
                <a16:creationId xmlns:a16="http://schemas.microsoft.com/office/drawing/2014/main" id="{ED1D8AB2-68A1-945D-5B5F-B3601EC2C9E0}"/>
              </a:ext>
            </a:extLst>
          </p:cNvPr>
          <p:cNvSpPr>
            <a:spLocks noGrp="1"/>
          </p:cNvSpPr>
          <p:nvPr/>
        </p:nvSpPr>
        <p:spPr>
          <a:xfrm>
            <a:off x="349826" y="1424391"/>
            <a:ext cx="3820020" cy="1645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0" i="0">
                <a:solidFill>
                  <a:schemeClr val="bg1"/>
                </a:solidFill>
                <a:effectLst/>
                <a:latin typeface="Isidora" pitchFamily="2" charset="77"/>
              </a:rPr>
              <a:t>Nous avons </a:t>
            </a:r>
            <a:r>
              <a:rPr lang="fr-FR" sz="1600">
                <a:solidFill>
                  <a:schemeClr val="bg1"/>
                </a:solidFill>
                <a:latin typeface="Isidora" pitchFamily="2" charset="77"/>
              </a:rPr>
              <a:t>contribué à la gestion durable d’une forêt française</a:t>
            </a:r>
            <a:r>
              <a:rPr lang="fr-FR" sz="1600" b="0" i="0">
                <a:solidFill>
                  <a:schemeClr val="bg1"/>
                </a:solidFill>
                <a:effectLst/>
                <a:latin typeface="Isidora" pitchFamily="2" charset="77"/>
              </a:rPr>
              <a:t> avec </a:t>
            </a:r>
            <a:r>
              <a:rPr lang="fr-FR" sz="1600" b="0" i="0" err="1">
                <a:solidFill>
                  <a:schemeClr val="bg1"/>
                </a:solidFill>
                <a:effectLst/>
                <a:latin typeface="Isidora" pitchFamily="2" charset="77"/>
              </a:rPr>
              <a:t>EcoTree</a:t>
            </a:r>
            <a:r>
              <a:rPr lang="fr-FR" sz="1600" b="0" i="0">
                <a:solidFill>
                  <a:schemeClr val="bg1"/>
                </a:solidFill>
                <a:effectLst/>
                <a:latin typeface="Isidora" pitchFamily="2" charset="77"/>
              </a:rPr>
              <a:t> à la hauteur de 10% de nos EGES totales, soit  </a:t>
            </a:r>
            <a:r>
              <a:rPr lang="fr-FR" sz="1600">
                <a:solidFill>
                  <a:schemeClr val="bg1"/>
                </a:solidFill>
                <a:latin typeface="Isidora" pitchFamily="2" charset="77"/>
              </a:rPr>
              <a:t>73</a:t>
            </a:r>
            <a:r>
              <a:rPr lang="fr-FR" sz="1600" b="0" i="0">
                <a:solidFill>
                  <a:schemeClr val="bg1"/>
                </a:solidFill>
                <a:effectLst/>
                <a:latin typeface="Isidora" pitchFamily="2" charset="77"/>
              </a:rPr>
              <a:t> TCo2</a:t>
            </a:r>
            <a:r>
              <a:rPr lang="fr-FR" sz="1600">
                <a:solidFill>
                  <a:schemeClr val="bg1"/>
                </a:solidFill>
                <a:latin typeface="Isidora" pitchFamily="2" charset="77"/>
              </a:rPr>
              <a:t>.                                                                                   </a:t>
            </a:r>
            <a:r>
              <a:rPr lang="fr-FR" sz="1600" b="0" i="0">
                <a:solidFill>
                  <a:schemeClr val="bg1"/>
                </a:solidFill>
                <a:effectLst/>
                <a:latin typeface="Isidora" pitchFamily="2" charset="77"/>
              </a:rPr>
              <a:t>Cette contribution suit les recommandations de l’ONU. </a:t>
            </a:r>
            <a:endParaRPr lang="fr-FR" sz="1600" b="1">
              <a:solidFill>
                <a:schemeClr val="bg1"/>
              </a:solidFill>
              <a:effectLst/>
              <a:latin typeface="Isidora Bold" pitchFamily="2" charset="77"/>
            </a:endParaRPr>
          </a:p>
        </p:txBody>
      </p:sp>
      <p:pic>
        <p:nvPicPr>
          <p:cNvPr id="27" name="Image 26">
            <a:extLst>
              <a:ext uri="{FF2B5EF4-FFF2-40B4-BE49-F238E27FC236}">
                <a16:creationId xmlns:a16="http://schemas.microsoft.com/office/drawing/2014/main" id="{A7F9E855-4E51-6F9C-D33A-3AA97A58B400}"/>
              </a:ext>
            </a:extLst>
          </p:cNvPr>
          <p:cNvPicPr>
            <a:picLocks noChangeAspect="1"/>
          </p:cNvPicPr>
          <p:nvPr/>
        </p:nvPicPr>
        <p:blipFill>
          <a:blip r:embed="rId8"/>
          <a:srcRect/>
          <a:stretch/>
        </p:blipFill>
        <p:spPr>
          <a:xfrm>
            <a:off x="11328400" y="1229135"/>
            <a:ext cx="863600" cy="863600"/>
          </a:xfrm>
          <a:prstGeom prst="rect">
            <a:avLst/>
          </a:prstGeom>
        </p:spPr>
      </p:pic>
      <p:pic>
        <p:nvPicPr>
          <p:cNvPr id="30" name="Image 29">
            <a:extLst>
              <a:ext uri="{FF2B5EF4-FFF2-40B4-BE49-F238E27FC236}">
                <a16:creationId xmlns:a16="http://schemas.microsoft.com/office/drawing/2014/main" id="{8BB7ECE2-24C8-2E6D-6B93-890138EC31E8}"/>
              </a:ext>
            </a:extLst>
          </p:cNvPr>
          <p:cNvPicPr>
            <a:picLocks noChangeAspect="1"/>
          </p:cNvPicPr>
          <p:nvPr/>
        </p:nvPicPr>
        <p:blipFill>
          <a:blip r:embed="rId9"/>
          <a:srcRect/>
          <a:stretch/>
        </p:blipFill>
        <p:spPr>
          <a:xfrm>
            <a:off x="11328400" y="371548"/>
            <a:ext cx="863600" cy="863600"/>
          </a:xfrm>
          <a:prstGeom prst="rect">
            <a:avLst/>
          </a:prstGeom>
        </p:spPr>
      </p:pic>
      <p:sp>
        <p:nvSpPr>
          <p:cNvPr id="49" name="Espace réservé du contenu 2">
            <a:extLst>
              <a:ext uri="{FF2B5EF4-FFF2-40B4-BE49-F238E27FC236}">
                <a16:creationId xmlns:a16="http://schemas.microsoft.com/office/drawing/2014/main" id="{5A134A32-33EB-F584-0095-C81D65C552D6}"/>
              </a:ext>
            </a:extLst>
          </p:cNvPr>
          <p:cNvSpPr>
            <a:spLocks noGrp="1"/>
          </p:cNvSpPr>
          <p:nvPr/>
        </p:nvSpPr>
        <p:spPr>
          <a:xfrm>
            <a:off x="8392988" y="3363445"/>
            <a:ext cx="3495578" cy="4056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b="0" i="0">
                <a:solidFill>
                  <a:srgbClr val="0F0FA3"/>
                </a:solidFill>
                <a:effectLst/>
                <a:latin typeface="Isidora" pitchFamily="2" charset="77"/>
              </a:rPr>
              <a:t>Remplacer certains produits par des produits alternatifs qui ont une durée de vie plus longue. 	</a:t>
            </a:r>
          </a:p>
          <a:p>
            <a:pPr>
              <a:lnSpc>
                <a:spcPct val="100000"/>
              </a:lnSpc>
            </a:pPr>
            <a:r>
              <a:rPr lang="fr-FR" sz="1500" b="0" i="0">
                <a:solidFill>
                  <a:srgbClr val="0F0FA3"/>
                </a:solidFill>
                <a:effectLst/>
                <a:latin typeface="Isidora" pitchFamily="2" charset="77"/>
              </a:rPr>
              <a:t>Mettre en place des solutions de reprises : négocier avec son fournisseur la reprise des déchets ou des emballages. 	</a:t>
            </a:r>
          </a:p>
          <a:p>
            <a:pPr>
              <a:lnSpc>
                <a:spcPct val="100000"/>
              </a:lnSpc>
            </a:pPr>
            <a:r>
              <a:rPr lang="fr-FR" sz="1500">
                <a:solidFill>
                  <a:srgbClr val="0F0FA3"/>
                </a:solidFill>
                <a:latin typeface="Isidora" pitchFamily="2" charset="77"/>
              </a:rPr>
              <a:t>Accompagner les collaborateurs aux bonnes pratiques email pour réduire la pollution numérique de nos agences.</a:t>
            </a:r>
            <a:endParaRPr lang="fr-FR" sz="1500" b="0" i="0">
              <a:solidFill>
                <a:srgbClr val="0F0FA3"/>
              </a:solidFill>
              <a:effectLst/>
              <a:latin typeface="Isidora" pitchFamily="2" charset="77"/>
            </a:endParaRPr>
          </a:p>
        </p:txBody>
      </p:sp>
      <p:sp>
        <p:nvSpPr>
          <p:cNvPr id="6" name="ZoneTexte 5">
            <a:extLst>
              <a:ext uri="{FF2B5EF4-FFF2-40B4-BE49-F238E27FC236}">
                <a16:creationId xmlns:a16="http://schemas.microsoft.com/office/drawing/2014/main" id="{ED661467-F25F-7751-D07E-174D6450824D}"/>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lang="fr-FR" sz="1200" b="1" spc="-40">
              <a:solidFill>
                <a:srgbClr val="172385"/>
              </a:solidFill>
              <a:latin typeface="Isidora Black" pitchFamily="2" charset="77"/>
            </a:endParaRPr>
          </a:p>
        </p:txBody>
      </p:sp>
      <p:sp>
        <p:nvSpPr>
          <p:cNvPr id="44" name="Espace réservé du contenu 2">
            <a:extLst>
              <a:ext uri="{FF2B5EF4-FFF2-40B4-BE49-F238E27FC236}">
                <a16:creationId xmlns:a16="http://schemas.microsoft.com/office/drawing/2014/main" id="{320FA23B-B729-1C00-171D-68AF0CC21FEC}"/>
              </a:ext>
            </a:extLst>
          </p:cNvPr>
          <p:cNvSpPr>
            <a:spLocks noGrp="1"/>
          </p:cNvSpPr>
          <p:nvPr/>
        </p:nvSpPr>
        <p:spPr>
          <a:xfrm>
            <a:off x="4451678" y="3368845"/>
            <a:ext cx="3486824" cy="4056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b="0" i="0">
                <a:solidFill>
                  <a:srgbClr val="0F0FA3"/>
                </a:solidFill>
                <a:effectLst/>
                <a:latin typeface="Isidora" pitchFamily="2" charset="77"/>
              </a:rPr>
              <a:t>Acheter prioritairement des matériels et des équipements éco-responsables.     </a:t>
            </a:r>
          </a:p>
          <a:p>
            <a:pPr>
              <a:lnSpc>
                <a:spcPct val="100000"/>
              </a:lnSpc>
            </a:pPr>
            <a:r>
              <a:rPr lang="fr-FR" sz="1500" b="0" i="0">
                <a:solidFill>
                  <a:srgbClr val="0F0FA3"/>
                </a:solidFill>
                <a:effectLst/>
                <a:latin typeface="Isidora" pitchFamily="2" charset="77"/>
              </a:rPr>
              <a:t>Privilégier la dématérialisation, imprimer recto-verso, réutiliser les feuilles de brouillon.             </a:t>
            </a:r>
          </a:p>
          <a:p>
            <a:pPr>
              <a:lnSpc>
                <a:spcPct val="100000"/>
              </a:lnSpc>
            </a:pPr>
            <a:r>
              <a:rPr lang="fr-FR" sz="1500">
                <a:solidFill>
                  <a:srgbClr val="0F0FA3"/>
                </a:solidFill>
                <a:latin typeface="Isidora" pitchFamily="2" charset="77"/>
              </a:rPr>
              <a:t>E</a:t>
            </a:r>
            <a:r>
              <a:rPr lang="fr-FR" sz="1500" b="0" i="0">
                <a:solidFill>
                  <a:srgbClr val="0F0FA3"/>
                </a:solidFill>
                <a:effectLst/>
                <a:latin typeface="Isidora" pitchFamily="2" charset="77"/>
              </a:rPr>
              <a:t>co-concevoir nos vidéos chez </a:t>
            </a:r>
            <a:r>
              <a:rPr lang="fr-FR" sz="1500" err="1">
                <a:solidFill>
                  <a:srgbClr val="0F0FA3"/>
                </a:solidFill>
                <a:latin typeface="Isidora" pitchFamily="2" charset="77"/>
              </a:rPr>
              <a:t>S</a:t>
            </a:r>
            <a:r>
              <a:rPr lang="fr-FR" sz="1500" b="0" i="0" err="1">
                <a:solidFill>
                  <a:srgbClr val="0F0FA3"/>
                </a:solidFill>
                <a:effectLst/>
                <a:latin typeface="Isidora" pitchFamily="2" charset="77"/>
              </a:rPr>
              <a:t>hortlinks</a:t>
            </a:r>
            <a:r>
              <a:rPr lang="fr-FR" sz="1500">
                <a:solidFill>
                  <a:srgbClr val="0F0FA3"/>
                </a:solidFill>
                <a:latin typeface="Isidora" pitchFamily="2" charset="77"/>
              </a:rPr>
              <a:t> : tous les collaborateurs ont suivi la </a:t>
            </a:r>
            <a:r>
              <a:rPr lang="fr-FR" sz="1500" b="0" i="0">
                <a:solidFill>
                  <a:srgbClr val="0F0FA3"/>
                </a:solidFill>
                <a:effectLst/>
                <a:latin typeface="Isidora" pitchFamily="2" charset="77"/>
              </a:rPr>
              <a:t>formation </a:t>
            </a:r>
            <a:r>
              <a:rPr lang="fr-FR" sz="1500" err="1">
                <a:solidFill>
                  <a:srgbClr val="0F0FA3"/>
                </a:solidFill>
                <a:latin typeface="Isidora" pitchFamily="2" charset="77"/>
              </a:rPr>
              <a:t>E</a:t>
            </a:r>
            <a:r>
              <a:rPr lang="fr-FR" sz="1500" b="0" i="0" err="1">
                <a:solidFill>
                  <a:srgbClr val="0F0FA3"/>
                </a:solidFill>
                <a:effectLst/>
                <a:latin typeface="Isidora" pitchFamily="2" charset="77"/>
              </a:rPr>
              <a:t>coprod</a:t>
            </a:r>
            <a:r>
              <a:rPr lang="fr-FR" sz="1500" b="0" i="0">
                <a:solidFill>
                  <a:srgbClr val="0F0FA3"/>
                </a:solidFill>
                <a:effectLst/>
                <a:latin typeface="Isidora" pitchFamily="2" charset="77"/>
              </a:rPr>
              <a:t>.</a:t>
            </a:r>
          </a:p>
        </p:txBody>
      </p:sp>
      <p:sp>
        <p:nvSpPr>
          <p:cNvPr id="2" name="Espace réservé du contenu 2">
            <a:extLst>
              <a:ext uri="{FF2B5EF4-FFF2-40B4-BE49-F238E27FC236}">
                <a16:creationId xmlns:a16="http://schemas.microsoft.com/office/drawing/2014/main" id="{7584F6E4-10DC-9E37-BD56-18A4F16774E7}"/>
              </a:ext>
            </a:extLst>
          </p:cNvPr>
          <p:cNvSpPr>
            <a:spLocks noGrp="1"/>
          </p:cNvSpPr>
          <p:nvPr/>
        </p:nvSpPr>
        <p:spPr>
          <a:xfrm>
            <a:off x="5303194" y="2092735"/>
            <a:ext cx="5212238" cy="4056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500" b="0" i="0">
                <a:solidFill>
                  <a:srgbClr val="0F0FA3"/>
                </a:solidFill>
                <a:effectLst/>
                <a:latin typeface="Isidora" pitchFamily="2" charset="77"/>
              </a:rPr>
              <a:t>Nous avons fixé un </a:t>
            </a:r>
            <a:r>
              <a:rPr lang="fr-FR" sz="1500" b="1">
                <a:solidFill>
                  <a:srgbClr val="0F0FA3"/>
                </a:solidFill>
                <a:effectLst/>
                <a:latin typeface="Isidora Bold" pitchFamily="2" charset="77"/>
              </a:rPr>
              <a:t>objectif de réduction de nos déchets de 9% par an. </a:t>
            </a:r>
            <a:br>
              <a:rPr lang="fr-FR" sz="1500" b="1">
                <a:solidFill>
                  <a:srgbClr val="0F0FA3"/>
                </a:solidFill>
                <a:effectLst/>
                <a:latin typeface="Isidora Bold" pitchFamily="2" charset="77"/>
              </a:rPr>
            </a:br>
            <a:br>
              <a:rPr lang="fr-FR" sz="1500" b="1">
                <a:solidFill>
                  <a:srgbClr val="0F0FA3"/>
                </a:solidFill>
                <a:effectLst/>
                <a:latin typeface="Isidora Bold" pitchFamily="2" charset="77"/>
              </a:rPr>
            </a:br>
            <a:r>
              <a:rPr lang="fr-FR" sz="1500" b="0" i="0">
                <a:solidFill>
                  <a:srgbClr val="0F0FA3"/>
                </a:solidFill>
                <a:effectLst/>
                <a:latin typeface="Isidora" pitchFamily="2" charset="77"/>
              </a:rPr>
              <a:t>Pour cela, nous mettons en œuvre des actions concrètes :</a:t>
            </a:r>
          </a:p>
        </p:txBody>
      </p:sp>
      <p:pic>
        <p:nvPicPr>
          <p:cNvPr id="3" name="Image 2" descr="Une image contenant dessin, dessin humoristique, capture d’écran, art&#10;&#10;Description générée automatiquement">
            <a:extLst>
              <a:ext uri="{FF2B5EF4-FFF2-40B4-BE49-F238E27FC236}">
                <a16:creationId xmlns:a16="http://schemas.microsoft.com/office/drawing/2014/main" id="{6AE14FEE-2B3D-43AB-7560-3DD57A48E470}"/>
              </a:ext>
            </a:extLst>
          </p:cNvPr>
          <p:cNvPicPr>
            <a:picLocks noChangeAspect="1"/>
          </p:cNvPicPr>
          <p:nvPr/>
        </p:nvPicPr>
        <p:blipFill rotWithShape="1">
          <a:blip r:embed="rId3"/>
          <a:srcRect t="64182" r="78709" b="7411"/>
          <a:stretch/>
        </p:blipFill>
        <p:spPr>
          <a:xfrm>
            <a:off x="-35211" y="4509940"/>
            <a:ext cx="2839764" cy="2009902"/>
          </a:xfrm>
          <a:prstGeom prst="rect">
            <a:avLst/>
          </a:prstGeom>
        </p:spPr>
      </p:pic>
    </p:spTree>
    <p:extLst>
      <p:ext uri="{BB962C8B-B14F-4D97-AF65-F5344CB8AC3E}">
        <p14:creationId xmlns:p14="http://schemas.microsoft.com/office/powerpoint/2010/main" val="1761963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4E05-23B5-7C4C-C4C5-1A512E047DDE}"/>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0280508-8013-D577-42C8-0FCB7C636CDC}"/>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lang="fr-FR" sz="1200" b="1" spc="-40">
              <a:solidFill>
                <a:srgbClr val="172385"/>
              </a:solidFill>
              <a:latin typeface="Isidora Black" pitchFamily="2" charset="77"/>
            </a:endParaRPr>
          </a:p>
        </p:txBody>
      </p:sp>
      <p:sp>
        <p:nvSpPr>
          <p:cNvPr id="18" name="Our recent wins &amp; why did they chose us?">
            <a:extLst>
              <a:ext uri="{FF2B5EF4-FFF2-40B4-BE49-F238E27FC236}">
                <a16:creationId xmlns:a16="http://schemas.microsoft.com/office/drawing/2014/main" id="{917D19A8-5BAC-4098-3FCB-215221CA1704}"/>
              </a:ext>
            </a:extLst>
          </p:cNvPr>
          <p:cNvSpPr txBox="1"/>
          <p:nvPr/>
        </p:nvSpPr>
        <p:spPr>
          <a:xfrm>
            <a:off x="4234323" y="438016"/>
            <a:ext cx="3853537" cy="7492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BILAN CARBONE</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5" name="Our recent wins &amp; why did they chose us?">
            <a:extLst>
              <a:ext uri="{FF2B5EF4-FFF2-40B4-BE49-F238E27FC236}">
                <a16:creationId xmlns:a16="http://schemas.microsoft.com/office/drawing/2014/main" id="{FD532A70-CA3E-3B93-B3B5-B0F062CF99F6}"/>
              </a:ext>
            </a:extLst>
          </p:cNvPr>
          <p:cNvSpPr txBox="1"/>
          <p:nvPr/>
        </p:nvSpPr>
        <p:spPr>
          <a:xfrm>
            <a:off x="6732176" y="7617485"/>
            <a:ext cx="4059396" cy="3491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E6A0C0"/>
                </a:solidFill>
                <a:latin typeface="Mr Dodo Medium" pitchFamily="2" charset="77"/>
                <a:ea typeface="Mr Dodo Medium" pitchFamily="2" charset="77"/>
                <a:sym typeface="Gotham"/>
              </a:rPr>
              <a:t>LE DÉVELOPPEMENT TERRITORIAL</a:t>
            </a:r>
            <a:endParaRPr kumimoji="0" lang="en-GB"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7" name="Espace réservé du contenu 2">
            <a:extLst>
              <a:ext uri="{FF2B5EF4-FFF2-40B4-BE49-F238E27FC236}">
                <a16:creationId xmlns:a16="http://schemas.microsoft.com/office/drawing/2014/main" id="{319AED27-1426-08DE-AE0E-94BC279FFC85}"/>
              </a:ext>
            </a:extLst>
          </p:cNvPr>
          <p:cNvSpPr>
            <a:spLocks noGrp="1"/>
          </p:cNvSpPr>
          <p:nvPr/>
        </p:nvSpPr>
        <p:spPr>
          <a:xfrm>
            <a:off x="564947" y="4595167"/>
            <a:ext cx="4846035" cy="2039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600" b="0" i="0" u="none" strike="noStrike">
                <a:solidFill>
                  <a:srgbClr val="0F0FA3"/>
                </a:solidFill>
                <a:effectLst/>
                <a:latin typeface="Isidora" pitchFamily="2" charset="77"/>
              </a:rPr>
              <a:t>Grâce au bilan carbone 2022, réalisé avec notre partenaire </a:t>
            </a:r>
            <a:r>
              <a:rPr lang="fr-FR" sz="1600" b="0" i="0" u="none" strike="noStrike" err="1">
                <a:solidFill>
                  <a:srgbClr val="0F0FA3"/>
                </a:solidFill>
                <a:effectLst/>
                <a:latin typeface="Isidora" pitchFamily="2" charset="77"/>
              </a:rPr>
              <a:t>Greenly</a:t>
            </a:r>
            <a:r>
              <a:rPr lang="fr-FR" sz="1600" b="0" i="0" u="none" strike="noStrike">
                <a:solidFill>
                  <a:srgbClr val="0F0FA3"/>
                </a:solidFill>
                <a:effectLst/>
                <a:latin typeface="Isidora" pitchFamily="2" charset="77"/>
              </a:rPr>
              <a:t>, nous avons pu mesurer l’impact de notre politique environnementale. </a:t>
            </a:r>
            <a:br>
              <a:rPr lang="fr-FR" sz="1600" b="0" i="0" u="none" strike="noStrike">
                <a:solidFill>
                  <a:srgbClr val="0F0FA3"/>
                </a:solidFill>
                <a:effectLst/>
                <a:latin typeface="Isidora" pitchFamily="2" charset="77"/>
              </a:rPr>
            </a:br>
            <a:r>
              <a:rPr lang="fr-FR" sz="1600" b="0" i="0" u="none" strike="noStrike">
                <a:solidFill>
                  <a:srgbClr val="0F0FA3"/>
                </a:solidFill>
                <a:effectLst/>
                <a:latin typeface="Isidora" pitchFamily="2" charset="77"/>
              </a:rPr>
              <a:t>Réduire la température des chauffages, privilégier le train à l’avion, changer progressivement les luminaires pour des LED, sont tout autant d’actions qui nous ont permis de réduire notre impact.</a:t>
            </a:r>
          </a:p>
        </p:txBody>
      </p:sp>
      <p:sp>
        <p:nvSpPr>
          <p:cNvPr id="23" name="Our recent wins &amp; why did they chose us?">
            <a:extLst>
              <a:ext uri="{FF2B5EF4-FFF2-40B4-BE49-F238E27FC236}">
                <a16:creationId xmlns:a16="http://schemas.microsoft.com/office/drawing/2014/main" id="{01EF0E3E-9B43-676E-42D0-F1291E458CC6}"/>
              </a:ext>
            </a:extLst>
          </p:cNvPr>
          <p:cNvSpPr txBox="1"/>
          <p:nvPr/>
        </p:nvSpPr>
        <p:spPr>
          <a:xfrm>
            <a:off x="595685" y="4121949"/>
            <a:ext cx="5293306" cy="4414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400" b="1" kern="0">
                <a:solidFill>
                  <a:srgbClr val="E38D30"/>
                </a:solidFill>
                <a:latin typeface="Mr Dodo Medium" pitchFamily="2" charset="77"/>
                <a:ea typeface="Mr Dodo Medium" pitchFamily="2" charset="77"/>
                <a:sym typeface="Gotham"/>
              </a:rPr>
              <a:t>NOS RÉALISATIONS EN 2022 </a:t>
            </a:r>
            <a:endParaRPr kumimoji="0" lang="en-GB" sz="2400" b="1" u="none" strike="noStrike" kern="0" cap="none" normalizeH="0" baseline="0" noProof="0">
              <a:ln>
                <a:noFill/>
              </a:ln>
              <a:solidFill>
                <a:srgbClr val="E38D30"/>
              </a:solidFill>
              <a:effectLst/>
              <a:uLnTx/>
              <a:uFillTx/>
              <a:latin typeface="Mr Dodo Medium" pitchFamily="2" charset="77"/>
              <a:ea typeface="Mr Dodo Medium" pitchFamily="2" charset="77"/>
              <a:sym typeface="Gotham-Bold"/>
            </a:endParaRPr>
          </a:p>
        </p:txBody>
      </p:sp>
      <p:pic>
        <p:nvPicPr>
          <p:cNvPr id="43" name="Image 42" descr="Une image contenant Graphique, Bleu électrique, capture d’écran&#10;&#10;Description générée automatiquement">
            <a:extLst>
              <a:ext uri="{FF2B5EF4-FFF2-40B4-BE49-F238E27FC236}">
                <a16:creationId xmlns:a16="http://schemas.microsoft.com/office/drawing/2014/main" id="{A39B56E0-7065-61EF-8896-12E31E44147B}"/>
              </a:ext>
            </a:extLst>
          </p:cNvPr>
          <p:cNvPicPr>
            <a:picLocks noChangeAspect="1"/>
          </p:cNvPicPr>
          <p:nvPr/>
        </p:nvPicPr>
        <p:blipFill rotWithShape="1">
          <a:blip r:embed="rId3"/>
          <a:srcRect b="27119"/>
          <a:stretch/>
        </p:blipFill>
        <p:spPr>
          <a:xfrm rot="478257">
            <a:off x="5347397" y="4155802"/>
            <a:ext cx="7344071" cy="3622667"/>
          </a:xfrm>
          <a:prstGeom prst="rect">
            <a:avLst/>
          </a:prstGeom>
        </p:spPr>
      </p:pic>
      <p:sp>
        <p:nvSpPr>
          <p:cNvPr id="38" name="Our recent wins &amp; why did they chose us?">
            <a:extLst>
              <a:ext uri="{FF2B5EF4-FFF2-40B4-BE49-F238E27FC236}">
                <a16:creationId xmlns:a16="http://schemas.microsoft.com/office/drawing/2014/main" id="{523B4CBD-3D32-09FC-ABE2-A8203FDA1894}"/>
              </a:ext>
            </a:extLst>
          </p:cNvPr>
          <p:cNvSpPr txBox="1"/>
          <p:nvPr/>
        </p:nvSpPr>
        <p:spPr>
          <a:xfrm>
            <a:off x="7532289" y="4549242"/>
            <a:ext cx="3387056" cy="8107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sym typeface="Gotham"/>
              </a:rPr>
              <a:t>NOS OBJECTIFS </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sym typeface="Gotham"/>
              </a:rPr>
              <a:t>POUR 2025 </a:t>
            </a:r>
            <a:endParaRPr kumimoji="0" lang="en-GB" sz="24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39" name="Espace réservé du contenu 2">
            <a:extLst>
              <a:ext uri="{FF2B5EF4-FFF2-40B4-BE49-F238E27FC236}">
                <a16:creationId xmlns:a16="http://schemas.microsoft.com/office/drawing/2014/main" id="{E9500E71-9AB0-771E-8B22-825CFB8CA557}"/>
              </a:ext>
            </a:extLst>
          </p:cNvPr>
          <p:cNvSpPr>
            <a:spLocks noGrp="1"/>
          </p:cNvSpPr>
          <p:nvPr/>
        </p:nvSpPr>
        <p:spPr>
          <a:xfrm>
            <a:off x="6768091" y="5472396"/>
            <a:ext cx="4932938" cy="1014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1400">
                <a:solidFill>
                  <a:schemeClr val="bg1"/>
                </a:solidFill>
                <a:effectLst/>
                <a:latin typeface="Isidora" pitchFamily="2" charset="77"/>
              </a:rPr>
              <a:t>Nous avons fixé un objectif de réduction de notre consommation d’électricité de 9% par an. </a:t>
            </a:r>
          </a:p>
          <a:p>
            <a:pPr algn="ctr">
              <a:lnSpc>
                <a:spcPct val="100000"/>
              </a:lnSpc>
            </a:pPr>
            <a:r>
              <a:rPr lang="fr-FR" sz="1400">
                <a:solidFill>
                  <a:schemeClr val="bg1"/>
                </a:solidFill>
                <a:latin typeface="Isidora" pitchFamily="2" charset="77"/>
              </a:rPr>
              <a:t>Le passage des entités Team Créatif Lyon, Paris &amp; </a:t>
            </a:r>
            <a:r>
              <a:rPr lang="fr-FR" sz="1400" err="1">
                <a:solidFill>
                  <a:schemeClr val="bg1"/>
                </a:solidFill>
                <a:latin typeface="Isidora" pitchFamily="2" charset="77"/>
              </a:rPr>
              <a:t>Diadem</a:t>
            </a:r>
            <a:r>
              <a:rPr lang="fr-FR" sz="1400">
                <a:solidFill>
                  <a:schemeClr val="bg1"/>
                </a:solidFill>
                <a:latin typeface="Isidora" pitchFamily="2" charset="77"/>
              </a:rPr>
              <a:t>/</a:t>
            </a:r>
            <a:r>
              <a:rPr lang="fr-FR" sz="1400" err="1">
                <a:solidFill>
                  <a:schemeClr val="bg1"/>
                </a:solidFill>
                <a:latin typeface="Isidora" pitchFamily="2" charset="77"/>
              </a:rPr>
              <a:t>Superdev</a:t>
            </a:r>
            <a:r>
              <a:rPr lang="fr-FR" sz="1400">
                <a:solidFill>
                  <a:schemeClr val="bg1"/>
                </a:solidFill>
                <a:latin typeface="Isidora" pitchFamily="2" charset="77"/>
              </a:rPr>
              <a:t>  à un fournisseur d’électricité verte.</a:t>
            </a:r>
          </a:p>
          <a:p>
            <a:pPr algn="ctr">
              <a:lnSpc>
                <a:spcPct val="100000"/>
              </a:lnSpc>
            </a:pPr>
            <a:endParaRPr lang="fr-FR" sz="1400">
              <a:solidFill>
                <a:schemeClr val="bg1"/>
              </a:solidFill>
              <a:effectLst/>
              <a:latin typeface="Isidora" pitchFamily="2" charset="77"/>
            </a:endParaRPr>
          </a:p>
        </p:txBody>
      </p:sp>
      <p:sp>
        <p:nvSpPr>
          <p:cNvPr id="40" name="Espace réservé du contenu 2">
            <a:extLst>
              <a:ext uri="{FF2B5EF4-FFF2-40B4-BE49-F238E27FC236}">
                <a16:creationId xmlns:a16="http://schemas.microsoft.com/office/drawing/2014/main" id="{63BF7F09-44CF-73C5-D15B-A2DA77B6529F}"/>
              </a:ext>
            </a:extLst>
          </p:cNvPr>
          <p:cNvSpPr>
            <a:spLocks noGrp="1"/>
          </p:cNvSpPr>
          <p:nvPr/>
        </p:nvSpPr>
        <p:spPr>
          <a:xfrm>
            <a:off x="439196" y="6200411"/>
            <a:ext cx="5374939" cy="2842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1200">
                <a:solidFill>
                  <a:schemeClr val="bg1"/>
                </a:solidFill>
                <a:effectLst/>
                <a:latin typeface="Isidora" pitchFamily="2" charset="77"/>
              </a:rPr>
              <a:t>Robinets, toilettes à faible débit.</a:t>
            </a:r>
          </a:p>
        </p:txBody>
      </p:sp>
      <p:sp>
        <p:nvSpPr>
          <p:cNvPr id="45" name="Espace réservé du contenu 2">
            <a:extLst>
              <a:ext uri="{FF2B5EF4-FFF2-40B4-BE49-F238E27FC236}">
                <a16:creationId xmlns:a16="http://schemas.microsoft.com/office/drawing/2014/main" id="{658ED077-B439-91B8-281F-7030F86757F2}"/>
              </a:ext>
            </a:extLst>
          </p:cNvPr>
          <p:cNvSpPr>
            <a:spLocks noGrp="1"/>
          </p:cNvSpPr>
          <p:nvPr/>
        </p:nvSpPr>
        <p:spPr>
          <a:xfrm>
            <a:off x="6768091" y="6013842"/>
            <a:ext cx="4932938" cy="751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endParaRPr lang="fr-FR" sz="1200">
              <a:solidFill>
                <a:schemeClr val="bg1"/>
              </a:solidFill>
              <a:latin typeface="Isidora" pitchFamily="2" charset="77"/>
            </a:endParaRPr>
          </a:p>
        </p:txBody>
      </p:sp>
      <p:pic>
        <p:nvPicPr>
          <p:cNvPr id="47" name="Image 46">
            <a:extLst>
              <a:ext uri="{FF2B5EF4-FFF2-40B4-BE49-F238E27FC236}">
                <a16:creationId xmlns:a16="http://schemas.microsoft.com/office/drawing/2014/main" id="{64CBA04B-DC83-B1AB-1972-758E8586D7F8}"/>
              </a:ext>
            </a:extLst>
          </p:cNvPr>
          <p:cNvPicPr>
            <a:picLocks noChangeAspect="1"/>
          </p:cNvPicPr>
          <p:nvPr/>
        </p:nvPicPr>
        <p:blipFill>
          <a:blip r:embed="rId4"/>
          <a:srcRect/>
          <a:stretch/>
        </p:blipFill>
        <p:spPr>
          <a:xfrm>
            <a:off x="11339551" y="-7591"/>
            <a:ext cx="863600" cy="863600"/>
          </a:xfrm>
          <a:prstGeom prst="rect">
            <a:avLst/>
          </a:prstGeom>
        </p:spPr>
      </p:pic>
      <p:pic>
        <p:nvPicPr>
          <p:cNvPr id="48" name="Image 47">
            <a:extLst>
              <a:ext uri="{FF2B5EF4-FFF2-40B4-BE49-F238E27FC236}">
                <a16:creationId xmlns:a16="http://schemas.microsoft.com/office/drawing/2014/main" id="{36AB5C3B-8ED4-16DF-E3AC-7D1C49100CE4}"/>
              </a:ext>
            </a:extLst>
          </p:cNvPr>
          <p:cNvPicPr>
            <a:picLocks noChangeAspect="1"/>
          </p:cNvPicPr>
          <p:nvPr/>
        </p:nvPicPr>
        <p:blipFill>
          <a:blip r:embed="rId5"/>
          <a:srcRect/>
          <a:stretch/>
        </p:blipFill>
        <p:spPr>
          <a:xfrm>
            <a:off x="11339551" y="853716"/>
            <a:ext cx="863600" cy="863600"/>
          </a:xfrm>
          <a:prstGeom prst="rect">
            <a:avLst/>
          </a:prstGeom>
        </p:spPr>
      </p:pic>
      <p:pic>
        <p:nvPicPr>
          <p:cNvPr id="2" name="Image 1" descr="Une image contenant Graphique, Police, symbole, Bleu électrique&#10;&#10;Description générée automatiquement">
            <a:extLst>
              <a:ext uri="{FF2B5EF4-FFF2-40B4-BE49-F238E27FC236}">
                <a16:creationId xmlns:a16="http://schemas.microsoft.com/office/drawing/2014/main" id="{D958B4B6-75A5-E174-6AC5-646753AE9965}"/>
              </a:ext>
            </a:extLst>
          </p:cNvPr>
          <p:cNvPicPr>
            <a:picLocks noChangeAspect="1"/>
          </p:cNvPicPr>
          <p:nvPr/>
        </p:nvPicPr>
        <p:blipFill>
          <a:blip r:embed="rId6"/>
          <a:stretch>
            <a:fillRect/>
          </a:stretch>
        </p:blipFill>
        <p:spPr>
          <a:xfrm>
            <a:off x="8203524" y="347030"/>
            <a:ext cx="537800" cy="832723"/>
          </a:xfrm>
          <a:prstGeom prst="rect">
            <a:avLst/>
          </a:prstGeom>
        </p:spPr>
      </p:pic>
      <p:grpSp>
        <p:nvGrpSpPr>
          <p:cNvPr id="41" name="Groupe 40">
            <a:extLst>
              <a:ext uri="{FF2B5EF4-FFF2-40B4-BE49-F238E27FC236}">
                <a16:creationId xmlns:a16="http://schemas.microsoft.com/office/drawing/2014/main" id="{785DE45B-E8CD-27DE-AA5E-434797C92DE1}"/>
              </a:ext>
            </a:extLst>
          </p:cNvPr>
          <p:cNvGrpSpPr/>
          <p:nvPr/>
        </p:nvGrpSpPr>
        <p:grpSpPr>
          <a:xfrm>
            <a:off x="2826066" y="1867633"/>
            <a:ext cx="8093279" cy="2091444"/>
            <a:chOff x="-1830101" y="8806542"/>
            <a:chExt cx="8093279" cy="2091444"/>
          </a:xfrm>
        </p:grpSpPr>
        <p:pic>
          <p:nvPicPr>
            <p:cNvPr id="16" name="Image 15">
              <a:extLst>
                <a:ext uri="{FF2B5EF4-FFF2-40B4-BE49-F238E27FC236}">
                  <a16:creationId xmlns:a16="http://schemas.microsoft.com/office/drawing/2014/main" id="{EA3A4F2F-28C5-7804-BF91-800C685CD85D}"/>
                </a:ext>
              </a:extLst>
            </p:cNvPr>
            <p:cNvPicPr>
              <a:picLocks noChangeAspect="1"/>
            </p:cNvPicPr>
            <p:nvPr/>
          </p:nvPicPr>
          <p:blipFill rotWithShape="1">
            <a:blip r:embed="rId7"/>
            <a:srcRect r="18349" b="16315"/>
            <a:stretch/>
          </p:blipFill>
          <p:spPr>
            <a:xfrm>
              <a:off x="4033560" y="8880136"/>
              <a:ext cx="1489178" cy="1688620"/>
            </a:xfrm>
            <a:prstGeom prst="rect">
              <a:avLst/>
            </a:prstGeom>
          </p:spPr>
        </p:pic>
        <p:pic>
          <p:nvPicPr>
            <p:cNvPr id="22" name="Image 21">
              <a:extLst>
                <a:ext uri="{FF2B5EF4-FFF2-40B4-BE49-F238E27FC236}">
                  <a16:creationId xmlns:a16="http://schemas.microsoft.com/office/drawing/2014/main" id="{AEC4702B-368F-0604-E95F-D25482D8CEBF}"/>
                </a:ext>
              </a:extLst>
            </p:cNvPr>
            <p:cNvPicPr>
              <a:picLocks noChangeAspect="1"/>
            </p:cNvPicPr>
            <p:nvPr/>
          </p:nvPicPr>
          <p:blipFill rotWithShape="1">
            <a:blip r:embed="rId7"/>
            <a:srcRect t="24473" r="69755" b="17997"/>
            <a:stretch/>
          </p:blipFill>
          <p:spPr>
            <a:xfrm>
              <a:off x="5497163" y="9373963"/>
              <a:ext cx="551601" cy="1160880"/>
            </a:xfrm>
            <a:prstGeom prst="rect">
              <a:avLst/>
            </a:prstGeom>
          </p:spPr>
        </p:pic>
        <p:pic>
          <p:nvPicPr>
            <p:cNvPr id="4" name="Image 3">
              <a:extLst>
                <a:ext uri="{FF2B5EF4-FFF2-40B4-BE49-F238E27FC236}">
                  <a16:creationId xmlns:a16="http://schemas.microsoft.com/office/drawing/2014/main" id="{6A98C07E-44AD-F22F-8941-0F6D6ED96B35}"/>
                </a:ext>
              </a:extLst>
            </p:cNvPr>
            <p:cNvPicPr>
              <a:picLocks noChangeAspect="1"/>
            </p:cNvPicPr>
            <p:nvPr/>
          </p:nvPicPr>
          <p:blipFill rotWithShape="1">
            <a:blip r:embed="rId7"/>
            <a:srcRect/>
            <a:stretch/>
          </p:blipFill>
          <p:spPr>
            <a:xfrm>
              <a:off x="526782" y="8880136"/>
              <a:ext cx="1823825" cy="2017850"/>
            </a:xfrm>
            <a:prstGeom prst="rect">
              <a:avLst/>
            </a:prstGeom>
          </p:spPr>
        </p:pic>
        <p:pic>
          <p:nvPicPr>
            <p:cNvPr id="13" name="Image 12">
              <a:extLst>
                <a:ext uri="{FF2B5EF4-FFF2-40B4-BE49-F238E27FC236}">
                  <a16:creationId xmlns:a16="http://schemas.microsoft.com/office/drawing/2014/main" id="{951AF26D-7E94-F530-036C-18A5D79D9053}"/>
                </a:ext>
              </a:extLst>
            </p:cNvPr>
            <p:cNvPicPr>
              <a:picLocks noChangeAspect="1"/>
            </p:cNvPicPr>
            <p:nvPr/>
          </p:nvPicPr>
          <p:blipFill>
            <a:blip r:embed="rId7"/>
            <a:stretch>
              <a:fillRect/>
            </a:stretch>
          </p:blipFill>
          <p:spPr>
            <a:xfrm>
              <a:off x="1622031" y="8880136"/>
              <a:ext cx="1823825" cy="2017850"/>
            </a:xfrm>
            <a:prstGeom prst="rect">
              <a:avLst/>
            </a:prstGeom>
          </p:spPr>
        </p:pic>
        <p:pic>
          <p:nvPicPr>
            <p:cNvPr id="14" name="Image 13">
              <a:extLst>
                <a:ext uri="{FF2B5EF4-FFF2-40B4-BE49-F238E27FC236}">
                  <a16:creationId xmlns:a16="http://schemas.microsoft.com/office/drawing/2014/main" id="{02EB26D0-3EEB-7A64-BB0C-16B32CC81D89}"/>
                </a:ext>
              </a:extLst>
            </p:cNvPr>
            <p:cNvPicPr>
              <a:picLocks noChangeAspect="1"/>
            </p:cNvPicPr>
            <p:nvPr/>
          </p:nvPicPr>
          <p:blipFill rotWithShape="1">
            <a:blip r:embed="rId7"/>
            <a:srcRect b="13093"/>
            <a:stretch/>
          </p:blipFill>
          <p:spPr>
            <a:xfrm>
              <a:off x="2829165" y="8880136"/>
              <a:ext cx="1823825" cy="1753653"/>
            </a:xfrm>
            <a:prstGeom prst="rect">
              <a:avLst/>
            </a:prstGeom>
          </p:spPr>
        </p:pic>
        <p:pic>
          <p:nvPicPr>
            <p:cNvPr id="24" name="Image 23">
              <a:extLst>
                <a:ext uri="{FF2B5EF4-FFF2-40B4-BE49-F238E27FC236}">
                  <a16:creationId xmlns:a16="http://schemas.microsoft.com/office/drawing/2014/main" id="{C4E0D0EC-DB87-DE4D-3C17-7528ADC42896}"/>
                </a:ext>
              </a:extLst>
            </p:cNvPr>
            <p:cNvPicPr>
              <a:picLocks noChangeAspect="1"/>
            </p:cNvPicPr>
            <p:nvPr/>
          </p:nvPicPr>
          <p:blipFill>
            <a:blip r:embed="rId8"/>
            <a:stretch>
              <a:fillRect/>
            </a:stretch>
          </p:blipFill>
          <p:spPr>
            <a:xfrm>
              <a:off x="5483935" y="8806542"/>
              <a:ext cx="779243" cy="633671"/>
            </a:xfrm>
            <a:prstGeom prst="rect">
              <a:avLst/>
            </a:prstGeom>
          </p:spPr>
        </p:pic>
        <p:grpSp>
          <p:nvGrpSpPr>
            <p:cNvPr id="33" name="Groupe 32">
              <a:extLst>
                <a:ext uri="{FF2B5EF4-FFF2-40B4-BE49-F238E27FC236}">
                  <a16:creationId xmlns:a16="http://schemas.microsoft.com/office/drawing/2014/main" id="{BAB28320-4742-6ED7-6702-5A66F9933D5C}"/>
                </a:ext>
              </a:extLst>
            </p:cNvPr>
            <p:cNvGrpSpPr/>
            <p:nvPr/>
          </p:nvGrpSpPr>
          <p:grpSpPr>
            <a:xfrm>
              <a:off x="-1830101" y="8902334"/>
              <a:ext cx="2844138" cy="1917144"/>
              <a:chOff x="-1958399" y="8908634"/>
              <a:chExt cx="2992108" cy="1911766"/>
            </a:xfrm>
          </p:grpSpPr>
          <p:pic>
            <p:nvPicPr>
              <p:cNvPr id="27" name="Image 26">
                <a:extLst>
                  <a:ext uri="{FF2B5EF4-FFF2-40B4-BE49-F238E27FC236}">
                    <a16:creationId xmlns:a16="http://schemas.microsoft.com/office/drawing/2014/main" id="{07B70865-751D-3272-47EE-4FE5B2D14019}"/>
                  </a:ext>
                </a:extLst>
              </p:cNvPr>
              <p:cNvPicPr>
                <a:picLocks noChangeAspect="1"/>
              </p:cNvPicPr>
              <p:nvPr/>
            </p:nvPicPr>
            <p:blipFill rotWithShape="1">
              <a:blip r:embed="rId9"/>
              <a:srcRect t="1192"/>
              <a:stretch/>
            </p:blipFill>
            <p:spPr>
              <a:xfrm>
                <a:off x="-1958399" y="8908634"/>
                <a:ext cx="2498296" cy="1911766"/>
              </a:xfrm>
              <a:prstGeom prst="rect">
                <a:avLst/>
              </a:prstGeom>
            </p:spPr>
          </p:pic>
          <p:pic>
            <p:nvPicPr>
              <p:cNvPr id="28" name="Image 27">
                <a:extLst>
                  <a:ext uri="{FF2B5EF4-FFF2-40B4-BE49-F238E27FC236}">
                    <a16:creationId xmlns:a16="http://schemas.microsoft.com/office/drawing/2014/main" id="{407B8C29-5E60-39E4-BAE3-E5F0CE804036}"/>
                  </a:ext>
                </a:extLst>
              </p:cNvPr>
              <p:cNvPicPr>
                <a:picLocks noChangeAspect="1"/>
              </p:cNvPicPr>
              <p:nvPr/>
            </p:nvPicPr>
            <p:blipFill>
              <a:blip r:embed="rId10"/>
              <a:stretch>
                <a:fillRect/>
              </a:stretch>
            </p:blipFill>
            <p:spPr>
              <a:xfrm>
                <a:off x="-1799227" y="8962182"/>
                <a:ext cx="1456262" cy="247378"/>
              </a:xfrm>
              <a:prstGeom prst="rect">
                <a:avLst/>
              </a:prstGeom>
            </p:spPr>
          </p:pic>
          <p:pic>
            <p:nvPicPr>
              <p:cNvPr id="29" name="Image 28">
                <a:extLst>
                  <a:ext uri="{FF2B5EF4-FFF2-40B4-BE49-F238E27FC236}">
                    <a16:creationId xmlns:a16="http://schemas.microsoft.com/office/drawing/2014/main" id="{839E3906-48CB-DA8F-5528-5D1F7C784AF5}"/>
                  </a:ext>
                </a:extLst>
              </p:cNvPr>
              <p:cNvPicPr>
                <a:picLocks noChangeAspect="1"/>
              </p:cNvPicPr>
              <p:nvPr/>
            </p:nvPicPr>
            <p:blipFill>
              <a:blip r:embed="rId11"/>
              <a:stretch>
                <a:fillRect/>
              </a:stretch>
            </p:blipFill>
            <p:spPr>
              <a:xfrm>
                <a:off x="-1847359" y="9289482"/>
                <a:ext cx="2881068" cy="338949"/>
              </a:xfrm>
              <a:prstGeom prst="rect">
                <a:avLst/>
              </a:prstGeom>
            </p:spPr>
          </p:pic>
          <p:pic>
            <p:nvPicPr>
              <p:cNvPr id="30" name="Image 29">
                <a:extLst>
                  <a:ext uri="{FF2B5EF4-FFF2-40B4-BE49-F238E27FC236}">
                    <a16:creationId xmlns:a16="http://schemas.microsoft.com/office/drawing/2014/main" id="{C4FC217A-168D-F663-2621-3F3DB1E0E739}"/>
                  </a:ext>
                </a:extLst>
              </p:cNvPr>
              <p:cNvPicPr>
                <a:picLocks noChangeAspect="1"/>
              </p:cNvPicPr>
              <p:nvPr/>
            </p:nvPicPr>
            <p:blipFill>
              <a:blip r:embed="rId11"/>
              <a:stretch>
                <a:fillRect/>
              </a:stretch>
            </p:blipFill>
            <p:spPr>
              <a:xfrm>
                <a:off x="-1855029" y="9730673"/>
                <a:ext cx="2696532" cy="317239"/>
              </a:xfrm>
              <a:prstGeom prst="rect">
                <a:avLst/>
              </a:prstGeom>
            </p:spPr>
          </p:pic>
          <p:pic>
            <p:nvPicPr>
              <p:cNvPr id="31" name="Image 30">
                <a:extLst>
                  <a:ext uri="{FF2B5EF4-FFF2-40B4-BE49-F238E27FC236}">
                    <a16:creationId xmlns:a16="http://schemas.microsoft.com/office/drawing/2014/main" id="{5B93C1F8-B7BB-B730-95F9-E38DBF87EC15}"/>
                  </a:ext>
                </a:extLst>
              </p:cNvPr>
              <p:cNvPicPr>
                <a:picLocks noChangeAspect="1"/>
              </p:cNvPicPr>
              <p:nvPr/>
            </p:nvPicPr>
            <p:blipFill>
              <a:blip r:embed="rId11"/>
              <a:stretch>
                <a:fillRect/>
              </a:stretch>
            </p:blipFill>
            <p:spPr>
              <a:xfrm>
                <a:off x="-1847358" y="10088886"/>
                <a:ext cx="2401171" cy="317239"/>
              </a:xfrm>
              <a:prstGeom prst="rect">
                <a:avLst/>
              </a:prstGeom>
            </p:spPr>
          </p:pic>
          <p:pic>
            <p:nvPicPr>
              <p:cNvPr id="32" name="Image 31">
                <a:extLst>
                  <a:ext uri="{FF2B5EF4-FFF2-40B4-BE49-F238E27FC236}">
                    <a16:creationId xmlns:a16="http://schemas.microsoft.com/office/drawing/2014/main" id="{DC659F9B-F7D0-E0D9-AC3C-91B9808E42A4}"/>
                  </a:ext>
                </a:extLst>
              </p:cNvPr>
              <p:cNvPicPr>
                <a:picLocks noChangeAspect="1"/>
              </p:cNvPicPr>
              <p:nvPr/>
            </p:nvPicPr>
            <p:blipFill>
              <a:blip r:embed="rId11"/>
              <a:stretch>
                <a:fillRect/>
              </a:stretch>
            </p:blipFill>
            <p:spPr>
              <a:xfrm>
                <a:off x="-1855029" y="10460921"/>
                <a:ext cx="2696532" cy="317239"/>
              </a:xfrm>
              <a:prstGeom prst="rect">
                <a:avLst/>
              </a:prstGeom>
            </p:spPr>
          </p:pic>
        </p:grpSp>
      </p:grpSp>
      <p:sp>
        <p:nvSpPr>
          <p:cNvPr id="34" name="Espace réservé du contenu 2">
            <a:extLst>
              <a:ext uri="{FF2B5EF4-FFF2-40B4-BE49-F238E27FC236}">
                <a16:creationId xmlns:a16="http://schemas.microsoft.com/office/drawing/2014/main" id="{71D3318B-0B65-5F9D-B20B-1C8E01527D09}"/>
              </a:ext>
            </a:extLst>
          </p:cNvPr>
          <p:cNvSpPr>
            <a:spLocks noGrp="1"/>
          </p:cNvSpPr>
          <p:nvPr/>
        </p:nvSpPr>
        <p:spPr>
          <a:xfrm>
            <a:off x="2935222" y="1980194"/>
            <a:ext cx="2492044"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chemeClr val="bg1"/>
                </a:solidFill>
                <a:effectLst/>
                <a:latin typeface="Isidora SemiBold" pitchFamily="2" charset="77"/>
              </a:rPr>
              <a:t>Team Créatif Group</a:t>
            </a:r>
          </a:p>
        </p:txBody>
      </p:sp>
      <p:sp>
        <p:nvSpPr>
          <p:cNvPr id="35" name="Espace réservé du contenu 2">
            <a:extLst>
              <a:ext uri="{FF2B5EF4-FFF2-40B4-BE49-F238E27FC236}">
                <a16:creationId xmlns:a16="http://schemas.microsoft.com/office/drawing/2014/main" id="{BE4A57B7-5B85-8735-8828-94545FF4D6C1}"/>
              </a:ext>
            </a:extLst>
          </p:cNvPr>
          <p:cNvSpPr>
            <a:spLocks noGrp="1"/>
          </p:cNvSpPr>
          <p:nvPr/>
        </p:nvSpPr>
        <p:spPr>
          <a:xfrm>
            <a:off x="2918938" y="2401709"/>
            <a:ext cx="2492044"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Total TCo2</a:t>
            </a:r>
          </a:p>
        </p:txBody>
      </p:sp>
      <p:sp>
        <p:nvSpPr>
          <p:cNvPr id="36" name="Espace réservé du contenu 2">
            <a:extLst>
              <a:ext uri="{FF2B5EF4-FFF2-40B4-BE49-F238E27FC236}">
                <a16:creationId xmlns:a16="http://schemas.microsoft.com/office/drawing/2014/main" id="{8BE4FDA8-913D-A076-6DCF-A7D104B4651F}"/>
              </a:ext>
            </a:extLst>
          </p:cNvPr>
          <p:cNvSpPr>
            <a:spLocks noGrp="1"/>
          </p:cNvSpPr>
          <p:nvPr/>
        </p:nvSpPr>
        <p:spPr>
          <a:xfrm>
            <a:off x="2934010" y="2850453"/>
            <a:ext cx="2492044"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Scope 1</a:t>
            </a:r>
          </a:p>
        </p:txBody>
      </p:sp>
      <p:sp>
        <p:nvSpPr>
          <p:cNvPr id="37" name="Espace réservé du contenu 2">
            <a:extLst>
              <a:ext uri="{FF2B5EF4-FFF2-40B4-BE49-F238E27FC236}">
                <a16:creationId xmlns:a16="http://schemas.microsoft.com/office/drawing/2014/main" id="{626AC81E-247D-8493-0AE2-E926C257F64D}"/>
              </a:ext>
            </a:extLst>
          </p:cNvPr>
          <p:cNvSpPr>
            <a:spLocks noGrp="1"/>
          </p:cNvSpPr>
          <p:nvPr/>
        </p:nvSpPr>
        <p:spPr>
          <a:xfrm>
            <a:off x="2925806" y="3203321"/>
            <a:ext cx="2492044"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Scope 2</a:t>
            </a:r>
          </a:p>
        </p:txBody>
      </p:sp>
      <p:sp>
        <p:nvSpPr>
          <p:cNvPr id="42" name="Espace réservé du contenu 2">
            <a:extLst>
              <a:ext uri="{FF2B5EF4-FFF2-40B4-BE49-F238E27FC236}">
                <a16:creationId xmlns:a16="http://schemas.microsoft.com/office/drawing/2014/main" id="{E7978BD4-2223-3234-D896-CC4AD328063E}"/>
              </a:ext>
            </a:extLst>
          </p:cNvPr>
          <p:cNvSpPr>
            <a:spLocks noGrp="1"/>
          </p:cNvSpPr>
          <p:nvPr/>
        </p:nvSpPr>
        <p:spPr>
          <a:xfrm>
            <a:off x="6300151" y="1993088"/>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a:solidFill>
                  <a:schemeClr val="bg1"/>
                </a:solidFill>
                <a:latin typeface="Isidora SemiBold" pitchFamily="2" charset="77"/>
              </a:rPr>
              <a:t>2019</a:t>
            </a:r>
          </a:p>
        </p:txBody>
      </p:sp>
      <p:sp>
        <p:nvSpPr>
          <p:cNvPr id="44" name="Espace réservé du contenu 2">
            <a:extLst>
              <a:ext uri="{FF2B5EF4-FFF2-40B4-BE49-F238E27FC236}">
                <a16:creationId xmlns:a16="http://schemas.microsoft.com/office/drawing/2014/main" id="{DC14F05D-6057-5C2C-4691-10B919907201}"/>
              </a:ext>
            </a:extLst>
          </p:cNvPr>
          <p:cNvSpPr>
            <a:spLocks noGrp="1"/>
          </p:cNvSpPr>
          <p:nvPr/>
        </p:nvSpPr>
        <p:spPr>
          <a:xfrm>
            <a:off x="6390463" y="2406406"/>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914</a:t>
            </a:r>
          </a:p>
        </p:txBody>
      </p:sp>
      <p:sp>
        <p:nvSpPr>
          <p:cNvPr id="46" name="Espace réservé du contenu 2">
            <a:extLst>
              <a:ext uri="{FF2B5EF4-FFF2-40B4-BE49-F238E27FC236}">
                <a16:creationId xmlns:a16="http://schemas.microsoft.com/office/drawing/2014/main" id="{47900300-83AD-E7F2-0E08-38A2C10037CD}"/>
              </a:ext>
            </a:extLst>
          </p:cNvPr>
          <p:cNvSpPr>
            <a:spLocks noGrp="1"/>
          </p:cNvSpPr>
          <p:nvPr/>
        </p:nvSpPr>
        <p:spPr>
          <a:xfrm>
            <a:off x="6390463" y="2812072"/>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83</a:t>
            </a:r>
          </a:p>
        </p:txBody>
      </p:sp>
      <p:sp>
        <p:nvSpPr>
          <p:cNvPr id="49" name="Espace réservé du contenu 2">
            <a:extLst>
              <a:ext uri="{FF2B5EF4-FFF2-40B4-BE49-F238E27FC236}">
                <a16:creationId xmlns:a16="http://schemas.microsoft.com/office/drawing/2014/main" id="{D400DC6C-2006-C30E-845F-DF7B3049F6A1}"/>
              </a:ext>
            </a:extLst>
          </p:cNvPr>
          <p:cNvSpPr>
            <a:spLocks noGrp="1"/>
          </p:cNvSpPr>
          <p:nvPr/>
        </p:nvSpPr>
        <p:spPr>
          <a:xfrm>
            <a:off x="6390463" y="3177362"/>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20</a:t>
            </a:r>
          </a:p>
        </p:txBody>
      </p:sp>
      <p:sp>
        <p:nvSpPr>
          <p:cNvPr id="50" name="Espace réservé du contenu 2">
            <a:extLst>
              <a:ext uri="{FF2B5EF4-FFF2-40B4-BE49-F238E27FC236}">
                <a16:creationId xmlns:a16="http://schemas.microsoft.com/office/drawing/2014/main" id="{18F24EE7-F90E-D224-92CD-5BEB81BA69AA}"/>
              </a:ext>
            </a:extLst>
          </p:cNvPr>
          <p:cNvSpPr>
            <a:spLocks noGrp="1"/>
          </p:cNvSpPr>
          <p:nvPr/>
        </p:nvSpPr>
        <p:spPr>
          <a:xfrm>
            <a:off x="9779598" y="1989586"/>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a:solidFill>
                  <a:schemeClr val="bg1"/>
                </a:solidFill>
                <a:latin typeface="Isidora SemiBold" pitchFamily="2" charset="77"/>
              </a:rPr>
              <a:t>2022</a:t>
            </a:r>
          </a:p>
        </p:txBody>
      </p:sp>
      <p:sp>
        <p:nvSpPr>
          <p:cNvPr id="51" name="Espace réservé du contenu 2">
            <a:extLst>
              <a:ext uri="{FF2B5EF4-FFF2-40B4-BE49-F238E27FC236}">
                <a16:creationId xmlns:a16="http://schemas.microsoft.com/office/drawing/2014/main" id="{533ECDC4-ED88-6B4A-F0F0-7B9D17EB6AE9}"/>
              </a:ext>
            </a:extLst>
          </p:cNvPr>
          <p:cNvSpPr>
            <a:spLocks noGrp="1"/>
          </p:cNvSpPr>
          <p:nvPr/>
        </p:nvSpPr>
        <p:spPr>
          <a:xfrm>
            <a:off x="9813465" y="2402904"/>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736</a:t>
            </a:r>
          </a:p>
        </p:txBody>
      </p:sp>
      <p:sp>
        <p:nvSpPr>
          <p:cNvPr id="52" name="Espace réservé du contenu 2">
            <a:extLst>
              <a:ext uri="{FF2B5EF4-FFF2-40B4-BE49-F238E27FC236}">
                <a16:creationId xmlns:a16="http://schemas.microsoft.com/office/drawing/2014/main" id="{A27E9116-5067-8EF1-C40B-F1DDB439441D}"/>
              </a:ext>
            </a:extLst>
          </p:cNvPr>
          <p:cNvSpPr>
            <a:spLocks noGrp="1"/>
          </p:cNvSpPr>
          <p:nvPr/>
        </p:nvSpPr>
        <p:spPr>
          <a:xfrm>
            <a:off x="9813465" y="2819859"/>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48</a:t>
            </a:r>
          </a:p>
        </p:txBody>
      </p:sp>
      <p:sp>
        <p:nvSpPr>
          <p:cNvPr id="53" name="Espace réservé du contenu 2">
            <a:extLst>
              <a:ext uri="{FF2B5EF4-FFF2-40B4-BE49-F238E27FC236}">
                <a16:creationId xmlns:a16="http://schemas.microsoft.com/office/drawing/2014/main" id="{34FD29EC-BA1A-DA3F-A800-6F7DB21DD20A}"/>
              </a:ext>
            </a:extLst>
          </p:cNvPr>
          <p:cNvSpPr>
            <a:spLocks noGrp="1"/>
          </p:cNvSpPr>
          <p:nvPr/>
        </p:nvSpPr>
        <p:spPr>
          <a:xfrm>
            <a:off x="9813465" y="3185149"/>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19</a:t>
            </a:r>
          </a:p>
        </p:txBody>
      </p:sp>
      <p:sp>
        <p:nvSpPr>
          <p:cNvPr id="54" name="Espace réservé du contenu 2">
            <a:extLst>
              <a:ext uri="{FF2B5EF4-FFF2-40B4-BE49-F238E27FC236}">
                <a16:creationId xmlns:a16="http://schemas.microsoft.com/office/drawing/2014/main" id="{0FFB88B9-719A-AAC6-87CE-71B66523A98E}"/>
              </a:ext>
            </a:extLst>
          </p:cNvPr>
          <p:cNvSpPr>
            <a:spLocks noGrp="1"/>
          </p:cNvSpPr>
          <p:nvPr/>
        </p:nvSpPr>
        <p:spPr>
          <a:xfrm>
            <a:off x="8672230" y="1989586"/>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a:solidFill>
                  <a:schemeClr val="bg1"/>
                </a:solidFill>
                <a:latin typeface="Isidora SemiBold" pitchFamily="2" charset="77"/>
              </a:rPr>
              <a:t>2021</a:t>
            </a:r>
          </a:p>
        </p:txBody>
      </p:sp>
      <p:sp>
        <p:nvSpPr>
          <p:cNvPr id="55" name="Espace réservé du contenu 2">
            <a:extLst>
              <a:ext uri="{FF2B5EF4-FFF2-40B4-BE49-F238E27FC236}">
                <a16:creationId xmlns:a16="http://schemas.microsoft.com/office/drawing/2014/main" id="{802750CE-27A4-213D-73F7-03D7849B7F32}"/>
              </a:ext>
            </a:extLst>
          </p:cNvPr>
          <p:cNvSpPr>
            <a:spLocks noGrp="1"/>
          </p:cNvSpPr>
          <p:nvPr/>
        </p:nvSpPr>
        <p:spPr>
          <a:xfrm>
            <a:off x="8717386" y="2402904"/>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855</a:t>
            </a:r>
          </a:p>
        </p:txBody>
      </p:sp>
      <p:sp>
        <p:nvSpPr>
          <p:cNvPr id="56" name="Espace réservé du contenu 2">
            <a:extLst>
              <a:ext uri="{FF2B5EF4-FFF2-40B4-BE49-F238E27FC236}">
                <a16:creationId xmlns:a16="http://schemas.microsoft.com/office/drawing/2014/main" id="{72A04CD4-155A-E5AC-A227-67A22CC17470}"/>
              </a:ext>
            </a:extLst>
          </p:cNvPr>
          <p:cNvSpPr>
            <a:spLocks noGrp="1"/>
          </p:cNvSpPr>
          <p:nvPr/>
        </p:nvSpPr>
        <p:spPr>
          <a:xfrm>
            <a:off x="8796409" y="2819859"/>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49</a:t>
            </a:r>
          </a:p>
        </p:txBody>
      </p:sp>
      <p:sp>
        <p:nvSpPr>
          <p:cNvPr id="57" name="Espace réservé du contenu 2">
            <a:extLst>
              <a:ext uri="{FF2B5EF4-FFF2-40B4-BE49-F238E27FC236}">
                <a16:creationId xmlns:a16="http://schemas.microsoft.com/office/drawing/2014/main" id="{C9A63E57-80BE-588E-C7B6-5B7F013F95F0}"/>
              </a:ext>
            </a:extLst>
          </p:cNvPr>
          <p:cNvSpPr>
            <a:spLocks noGrp="1"/>
          </p:cNvSpPr>
          <p:nvPr/>
        </p:nvSpPr>
        <p:spPr>
          <a:xfrm>
            <a:off x="8818987" y="3185149"/>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55</a:t>
            </a:r>
          </a:p>
        </p:txBody>
      </p:sp>
      <p:sp>
        <p:nvSpPr>
          <p:cNvPr id="58" name="Espace réservé du contenu 2">
            <a:extLst>
              <a:ext uri="{FF2B5EF4-FFF2-40B4-BE49-F238E27FC236}">
                <a16:creationId xmlns:a16="http://schemas.microsoft.com/office/drawing/2014/main" id="{97F2E084-FADA-3AF9-5476-EAA767684AC8}"/>
              </a:ext>
            </a:extLst>
          </p:cNvPr>
          <p:cNvSpPr>
            <a:spLocks noGrp="1"/>
          </p:cNvSpPr>
          <p:nvPr/>
        </p:nvSpPr>
        <p:spPr>
          <a:xfrm>
            <a:off x="7448539" y="1989586"/>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a:solidFill>
                  <a:schemeClr val="bg1"/>
                </a:solidFill>
                <a:latin typeface="Isidora SemiBold" pitchFamily="2" charset="77"/>
              </a:rPr>
              <a:t>2020</a:t>
            </a:r>
          </a:p>
        </p:txBody>
      </p:sp>
      <p:sp>
        <p:nvSpPr>
          <p:cNvPr id="59" name="Espace réservé du contenu 2">
            <a:extLst>
              <a:ext uri="{FF2B5EF4-FFF2-40B4-BE49-F238E27FC236}">
                <a16:creationId xmlns:a16="http://schemas.microsoft.com/office/drawing/2014/main" id="{731BA9D2-797A-A92E-6E42-EB549E2F7DD6}"/>
              </a:ext>
            </a:extLst>
          </p:cNvPr>
          <p:cNvSpPr>
            <a:spLocks noGrp="1"/>
          </p:cNvSpPr>
          <p:nvPr/>
        </p:nvSpPr>
        <p:spPr>
          <a:xfrm>
            <a:off x="7414672" y="2391615"/>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Covid</a:t>
            </a:r>
          </a:p>
        </p:txBody>
      </p:sp>
      <p:sp>
        <p:nvSpPr>
          <p:cNvPr id="60" name="Espace réservé du contenu 2">
            <a:extLst>
              <a:ext uri="{FF2B5EF4-FFF2-40B4-BE49-F238E27FC236}">
                <a16:creationId xmlns:a16="http://schemas.microsoft.com/office/drawing/2014/main" id="{E84EBADD-7827-6169-6CD4-033D6CDEFA81}"/>
              </a:ext>
            </a:extLst>
          </p:cNvPr>
          <p:cNvSpPr>
            <a:spLocks noGrp="1"/>
          </p:cNvSpPr>
          <p:nvPr/>
        </p:nvSpPr>
        <p:spPr>
          <a:xfrm>
            <a:off x="7414672" y="2819859"/>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Covid</a:t>
            </a:r>
          </a:p>
        </p:txBody>
      </p:sp>
      <p:sp>
        <p:nvSpPr>
          <p:cNvPr id="61" name="Espace réservé du contenu 2">
            <a:extLst>
              <a:ext uri="{FF2B5EF4-FFF2-40B4-BE49-F238E27FC236}">
                <a16:creationId xmlns:a16="http://schemas.microsoft.com/office/drawing/2014/main" id="{8400AE11-BBA7-3002-215A-EAECAF32C52E}"/>
              </a:ext>
            </a:extLst>
          </p:cNvPr>
          <p:cNvSpPr>
            <a:spLocks noGrp="1"/>
          </p:cNvSpPr>
          <p:nvPr/>
        </p:nvSpPr>
        <p:spPr>
          <a:xfrm>
            <a:off x="7414672" y="3162571"/>
            <a:ext cx="941846" cy="346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1" u="none" strike="noStrike">
                <a:solidFill>
                  <a:srgbClr val="0F0FA3"/>
                </a:solidFill>
                <a:effectLst/>
                <a:latin typeface="Isidora SemiBold" pitchFamily="2" charset="77"/>
              </a:rPr>
              <a:t>Covid</a:t>
            </a:r>
          </a:p>
        </p:txBody>
      </p:sp>
      <p:pic>
        <p:nvPicPr>
          <p:cNvPr id="1038" name="Image 1037" descr="Une image contenant dessin, dessin humoristique, capture d’écran, art&#10;&#10;Description générée automatiquement">
            <a:extLst>
              <a:ext uri="{FF2B5EF4-FFF2-40B4-BE49-F238E27FC236}">
                <a16:creationId xmlns:a16="http://schemas.microsoft.com/office/drawing/2014/main" id="{761DEDBE-C6E6-D79F-A071-50262EC22C0F}"/>
              </a:ext>
            </a:extLst>
          </p:cNvPr>
          <p:cNvPicPr>
            <a:picLocks noChangeAspect="1"/>
          </p:cNvPicPr>
          <p:nvPr/>
        </p:nvPicPr>
        <p:blipFill rotWithShape="1">
          <a:blip r:embed="rId12"/>
          <a:srcRect l="75789" t="17219" r="7589" b="34901"/>
          <a:stretch/>
        </p:blipFill>
        <p:spPr>
          <a:xfrm flipH="1">
            <a:off x="605486" y="347030"/>
            <a:ext cx="1893372" cy="2893194"/>
          </a:xfrm>
          <a:prstGeom prst="rect">
            <a:avLst/>
          </a:prstGeom>
        </p:spPr>
      </p:pic>
      <p:pic>
        <p:nvPicPr>
          <p:cNvPr id="3" name="Image 2" descr="Une image contenant invertébré, échinoderme, Invertébrés marins, étoile de mer&#10;&#10;Description générée automatiquement">
            <a:extLst>
              <a:ext uri="{FF2B5EF4-FFF2-40B4-BE49-F238E27FC236}">
                <a16:creationId xmlns:a16="http://schemas.microsoft.com/office/drawing/2014/main" id="{3DF19FA4-51B9-92B0-03BA-34674BC5C268}"/>
              </a:ext>
            </a:extLst>
          </p:cNvPr>
          <p:cNvPicPr>
            <a:picLocks noChangeAspect="1"/>
          </p:cNvPicPr>
          <p:nvPr/>
        </p:nvPicPr>
        <p:blipFill>
          <a:blip r:embed="rId13">
            <a:alphaModFix/>
          </a:blip>
          <a:stretch>
            <a:fillRect/>
          </a:stretch>
        </p:blipFill>
        <p:spPr>
          <a:xfrm>
            <a:off x="234361" y="4125707"/>
            <a:ext cx="361324" cy="423535"/>
          </a:xfrm>
          <a:prstGeom prst="rect">
            <a:avLst/>
          </a:prstGeom>
        </p:spPr>
      </p:pic>
    </p:spTree>
    <p:extLst>
      <p:ext uri="{BB962C8B-B14F-4D97-AF65-F5344CB8AC3E}">
        <p14:creationId xmlns:p14="http://schemas.microsoft.com/office/powerpoint/2010/main" val="2042560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78CE-5CC3-3A89-9A8F-582362A998F9}"/>
            </a:ext>
          </a:extLst>
        </p:cNvPr>
        <p:cNvGrpSpPr/>
        <p:nvPr/>
      </p:nvGrpSpPr>
      <p:grpSpPr>
        <a:xfrm>
          <a:off x="0" y="0"/>
          <a:ext cx="0" cy="0"/>
          <a:chOff x="0" y="0"/>
          <a:chExt cx="0" cy="0"/>
        </a:xfrm>
      </p:grpSpPr>
      <p:pic>
        <p:nvPicPr>
          <p:cNvPr id="20" name="Image 19" descr="Une image contenant dessin, capture d’écran, art&#10;&#10;Description générée automatiquement">
            <a:extLst>
              <a:ext uri="{FF2B5EF4-FFF2-40B4-BE49-F238E27FC236}">
                <a16:creationId xmlns:a16="http://schemas.microsoft.com/office/drawing/2014/main" id="{1734DB29-8D85-A82B-635A-1534CFCF2BE9}"/>
              </a:ext>
            </a:extLst>
          </p:cNvPr>
          <p:cNvPicPr>
            <a:picLocks noChangeAspect="1"/>
          </p:cNvPicPr>
          <p:nvPr/>
        </p:nvPicPr>
        <p:blipFill>
          <a:blip r:embed="rId3"/>
          <a:stretch>
            <a:fillRect/>
          </a:stretch>
        </p:blipFill>
        <p:spPr>
          <a:xfrm>
            <a:off x="76534" y="55567"/>
            <a:ext cx="12195427" cy="667872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DA00844F-B848-F528-AF21-B5FC735293A9}"/>
                  </a:ext>
                </a:extLst>
              </p14:cNvPr>
              <p14:cNvContentPartPr/>
              <p14:nvPr/>
            </p14:nvContentPartPr>
            <p14:xfrm>
              <a:off x="9455264" y="3931932"/>
              <a:ext cx="337295" cy="779995"/>
            </p14:xfrm>
          </p:contentPart>
        </mc:Choice>
        <mc:Fallback xmlns="">
          <p:pic>
            <p:nvPicPr>
              <p:cNvPr id="5" name="Encre 4">
                <a:extLst>
                  <a:ext uri="{FF2B5EF4-FFF2-40B4-BE49-F238E27FC236}">
                    <a16:creationId xmlns:a16="http://schemas.microsoft.com/office/drawing/2014/main" id="{DA00844F-B848-F528-AF21-B5FC735293A9}"/>
                  </a:ext>
                </a:extLst>
              </p:cNvPr>
              <p:cNvPicPr/>
              <p:nvPr/>
            </p:nvPicPr>
            <p:blipFill>
              <a:blip r:embed="rId5"/>
              <a:stretch>
                <a:fillRect/>
              </a:stretch>
            </p:blipFill>
            <p:spPr>
              <a:xfrm>
                <a:off x="9392336" y="3868971"/>
                <a:ext cx="462792" cy="9055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cre 8">
                <a:extLst>
                  <a:ext uri="{FF2B5EF4-FFF2-40B4-BE49-F238E27FC236}">
                    <a16:creationId xmlns:a16="http://schemas.microsoft.com/office/drawing/2014/main" id="{52EA41BB-7536-C77E-94FE-AA526F84169C}"/>
                  </a:ext>
                </a:extLst>
              </p14:cNvPr>
              <p14:cNvContentPartPr/>
              <p14:nvPr/>
            </p14:nvContentPartPr>
            <p14:xfrm>
              <a:off x="9768366" y="3297547"/>
              <a:ext cx="125275" cy="689019"/>
            </p14:xfrm>
          </p:contentPart>
        </mc:Choice>
        <mc:Fallback xmlns="">
          <p:pic>
            <p:nvPicPr>
              <p:cNvPr id="9" name="Encre 8">
                <a:extLst>
                  <a:ext uri="{FF2B5EF4-FFF2-40B4-BE49-F238E27FC236}">
                    <a16:creationId xmlns:a16="http://schemas.microsoft.com/office/drawing/2014/main" id="{52EA41BB-7536-C77E-94FE-AA526F84169C}"/>
                  </a:ext>
                </a:extLst>
              </p:cNvPr>
              <p:cNvPicPr/>
              <p:nvPr/>
            </p:nvPicPr>
            <p:blipFill>
              <a:blip r:embed="rId7"/>
              <a:stretch>
                <a:fillRect/>
              </a:stretch>
            </p:blipFill>
            <p:spPr>
              <a:xfrm>
                <a:off x="9705549" y="3234582"/>
                <a:ext cx="250550" cy="8145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08A86B98-5D73-8FAB-D92A-BE76154E24F0}"/>
                  </a:ext>
                </a:extLst>
              </p14:cNvPr>
              <p14:cNvContentPartPr/>
              <p14:nvPr/>
            </p14:nvContentPartPr>
            <p14:xfrm>
              <a:off x="2549921" y="2947883"/>
              <a:ext cx="181763" cy="9584"/>
            </p14:xfrm>
          </p:contentPart>
        </mc:Choice>
        <mc:Fallback xmlns="">
          <p:pic>
            <p:nvPicPr>
              <p:cNvPr id="12" name="Encre 11">
                <a:extLst>
                  <a:ext uri="{FF2B5EF4-FFF2-40B4-BE49-F238E27FC236}">
                    <a16:creationId xmlns:a16="http://schemas.microsoft.com/office/drawing/2014/main" id="{08A86B98-5D73-8FAB-D92A-BE76154E24F0}"/>
                  </a:ext>
                </a:extLst>
              </p:cNvPr>
              <p:cNvPicPr/>
              <p:nvPr/>
            </p:nvPicPr>
            <p:blipFill>
              <a:blip r:embed="rId9"/>
              <a:stretch>
                <a:fillRect/>
              </a:stretch>
            </p:blipFill>
            <p:spPr>
              <a:xfrm>
                <a:off x="2487058" y="1270683"/>
                <a:ext cx="307129" cy="335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cre 13">
                <a:extLst>
                  <a:ext uri="{FF2B5EF4-FFF2-40B4-BE49-F238E27FC236}">
                    <a16:creationId xmlns:a16="http://schemas.microsoft.com/office/drawing/2014/main" id="{0B94C08A-58F7-EC27-3D84-C318AFEE46E3}"/>
                  </a:ext>
                </a:extLst>
              </p14:cNvPr>
              <p14:cNvContentPartPr/>
              <p14:nvPr/>
            </p14:nvContentPartPr>
            <p14:xfrm>
              <a:off x="2479233" y="3022864"/>
              <a:ext cx="320792" cy="33297"/>
            </p14:xfrm>
          </p:contentPart>
        </mc:Choice>
        <mc:Fallback xmlns="">
          <p:pic>
            <p:nvPicPr>
              <p:cNvPr id="14" name="Encre 13">
                <a:extLst>
                  <a:ext uri="{FF2B5EF4-FFF2-40B4-BE49-F238E27FC236}">
                    <a16:creationId xmlns:a16="http://schemas.microsoft.com/office/drawing/2014/main" id="{0B94C08A-58F7-EC27-3D84-C318AFEE46E3}"/>
                  </a:ext>
                </a:extLst>
              </p:cNvPr>
              <p:cNvPicPr/>
              <p:nvPr/>
            </p:nvPicPr>
            <p:blipFill>
              <a:blip r:embed="rId11"/>
              <a:stretch>
                <a:fillRect/>
              </a:stretch>
            </p:blipFill>
            <p:spPr>
              <a:xfrm>
                <a:off x="2416297" y="2960208"/>
                <a:ext cx="446304" cy="1582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5F47B85A-D75A-1DAB-34C7-2E728200B911}"/>
                  </a:ext>
                </a:extLst>
              </p14:cNvPr>
              <p14:cNvContentPartPr/>
              <p14:nvPr/>
            </p14:nvContentPartPr>
            <p14:xfrm>
              <a:off x="2130327" y="3480144"/>
              <a:ext cx="345171" cy="84689"/>
            </p14:xfrm>
          </p:contentPart>
        </mc:Choice>
        <mc:Fallback xmlns="">
          <p:pic>
            <p:nvPicPr>
              <p:cNvPr id="15" name="Encre 14">
                <a:extLst>
                  <a:ext uri="{FF2B5EF4-FFF2-40B4-BE49-F238E27FC236}">
                    <a16:creationId xmlns:a16="http://schemas.microsoft.com/office/drawing/2014/main" id="{5F47B85A-D75A-1DAB-34C7-2E728200B911}"/>
                  </a:ext>
                </a:extLst>
              </p:cNvPr>
              <p:cNvPicPr/>
              <p:nvPr/>
            </p:nvPicPr>
            <p:blipFill>
              <a:blip r:embed="rId13"/>
              <a:stretch>
                <a:fillRect/>
              </a:stretch>
            </p:blipFill>
            <p:spPr>
              <a:xfrm>
                <a:off x="2067340" y="3417610"/>
                <a:ext cx="4707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Encre 1">
                <a:extLst>
                  <a:ext uri="{FF2B5EF4-FFF2-40B4-BE49-F238E27FC236}">
                    <a16:creationId xmlns:a16="http://schemas.microsoft.com/office/drawing/2014/main" id="{4D11ED92-C5AE-461D-2437-891F7E068552}"/>
                  </a:ext>
                </a:extLst>
              </p14:cNvPr>
              <p14:cNvContentPartPr/>
              <p14:nvPr/>
            </p14:nvContentPartPr>
            <p14:xfrm>
              <a:off x="4277344" y="1313298"/>
              <a:ext cx="316440" cy="163080"/>
            </p14:xfrm>
          </p:contentPart>
        </mc:Choice>
        <mc:Fallback xmlns="">
          <p:pic>
            <p:nvPicPr>
              <p:cNvPr id="2" name="Encre 1">
                <a:extLst>
                  <a:ext uri="{FF2B5EF4-FFF2-40B4-BE49-F238E27FC236}">
                    <a16:creationId xmlns:a16="http://schemas.microsoft.com/office/drawing/2014/main" id="{4D11ED92-C5AE-461D-2437-891F7E068552}"/>
                  </a:ext>
                </a:extLst>
              </p:cNvPr>
              <p:cNvPicPr/>
              <p:nvPr/>
            </p:nvPicPr>
            <p:blipFill>
              <a:blip r:embed="rId15"/>
              <a:stretch>
                <a:fillRect/>
              </a:stretch>
            </p:blipFill>
            <p:spPr>
              <a:xfrm>
                <a:off x="4214344" y="1250437"/>
                <a:ext cx="442080" cy="28844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a:extLst>
                  <a:ext uri="{FF2B5EF4-FFF2-40B4-BE49-F238E27FC236}">
                    <a16:creationId xmlns:a16="http://schemas.microsoft.com/office/drawing/2014/main" id="{7AD9A016-0612-3368-9432-11357FF74E2A}"/>
                  </a:ext>
                </a:extLst>
              </p14:cNvPr>
              <p14:cNvContentPartPr/>
              <p14:nvPr/>
            </p14:nvContentPartPr>
            <p14:xfrm>
              <a:off x="3068464" y="1750698"/>
              <a:ext cx="637560" cy="531000"/>
            </p14:xfrm>
          </p:contentPart>
        </mc:Choice>
        <mc:Fallback xmlns="">
          <p:pic>
            <p:nvPicPr>
              <p:cNvPr id="10" name="Encre 9">
                <a:extLst>
                  <a:ext uri="{FF2B5EF4-FFF2-40B4-BE49-F238E27FC236}">
                    <a16:creationId xmlns:a16="http://schemas.microsoft.com/office/drawing/2014/main" id="{7AD9A016-0612-3368-9432-11357FF74E2A}"/>
                  </a:ext>
                </a:extLst>
              </p:cNvPr>
              <p:cNvPicPr/>
              <p:nvPr/>
            </p:nvPicPr>
            <p:blipFill>
              <a:blip r:embed="rId17"/>
              <a:stretch>
                <a:fillRect/>
              </a:stretch>
            </p:blipFill>
            <p:spPr>
              <a:xfrm>
                <a:off x="3005464" y="1687698"/>
                <a:ext cx="7632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a:extLst>
                  <a:ext uri="{FF2B5EF4-FFF2-40B4-BE49-F238E27FC236}">
                    <a16:creationId xmlns:a16="http://schemas.microsoft.com/office/drawing/2014/main" id="{66CC8994-E2F9-2BE4-E42B-71BCCBA845C7}"/>
                  </a:ext>
                </a:extLst>
              </p14:cNvPr>
              <p14:cNvContentPartPr/>
              <p14:nvPr/>
            </p14:nvContentPartPr>
            <p14:xfrm>
              <a:off x="2260264" y="2295738"/>
              <a:ext cx="1426320" cy="2602440"/>
            </p14:xfrm>
          </p:contentPart>
        </mc:Choice>
        <mc:Fallback xmlns="">
          <p:pic>
            <p:nvPicPr>
              <p:cNvPr id="11" name="Encre 10">
                <a:extLst>
                  <a:ext uri="{FF2B5EF4-FFF2-40B4-BE49-F238E27FC236}">
                    <a16:creationId xmlns:a16="http://schemas.microsoft.com/office/drawing/2014/main" id="{66CC8994-E2F9-2BE4-E42B-71BCCBA845C7}"/>
                  </a:ext>
                </a:extLst>
              </p:cNvPr>
              <p:cNvPicPr/>
              <p:nvPr/>
            </p:nvPicPr>
            <p:blipFill>
              <a:blip r:embed="rId19"/>
              <a:stretch>
                <a:fillRect/>
              </a:stretch>
            </p:blipFill>
            <p:spPr>
              <a:xfrm>
                <a:off x="2197280" y="2232738"/>
                <a:ext cx="1551928" cy="272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cre 15">
                <a:extLst>
                  <a:ext uri="{FF2B5EF4-FFF2-40B4-BE49-F238E27FC236}">
                    <a16:creationId xmlns:a16="http://schemas.microsoft.com/office/drawing/2014/main" id="{03AB402B-FFDD-0940-5375-F7F07CDDF20A}"/>
                  </a:ext>
                </a:extLst>
              </p14:cNvPr>
              <p14:cNvContentPartPr/>
              <p14:nvPr/>
            </p14:nvContentPartPr>
            <p14:xfrm>
              <a:off x="6656224" y="5878098"/>
              <a:ext cx="643320" cy="148680"/>
            </p14:xfrm>
          </p:contentPart>
        </mc:Choice>
        <mc:Fallback xmlns="">
          <p:pic>
            <p:nvPicPr>
              <p:cNvPr id="16" name="Encre 15">
                <a:extLst>
                  <a:ext uri="{FF2B5EF4-FFF2-40B4-BE49-F238E27FC236}">
                    <a16:creationId xmlns:a16="http://schemas.microsoft.com/office/drawing/2014/main" id="{03AB402B-FFDD-0940-5375-F7F07CDDF20A}"/>
                  </a:ext>
                </a:extLst>
              </p:cNvPr>
              <p:cNvPicPr/>
              <p:nvPr/>
            </p:nvPicPr>
            <p:blipFill>
              <a:blip r:embed="rId21"/>
              <a:stretch>
                <a:fillRect/>
              </a:stretch>
            </p:blipFill>
            <p:spPr>
              <a:xfrm>
                <a:off x="6593189" y="5814945"/>
                <a:ext cx="769030" cy="274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cre 16">
                <a:extLst>
                  <a:ext uri="{FF2B5EF4-FFF2-40B4-BE49-F238E27FC236}">
                    <a16:creationId xmlns:a16="http://schemas.microsoft.com/office/drawing/2014/main" id="{8D7A75B3-9537-75F6-4F8D-B7AB0F80BC51}"/>
                  </a:ext>
                </a:extLst>
              </p14:cNvPr>
              <p14:cNvContentPartPr/>
              <p14:nvPr/>
            </p14:nvContentPartPr>
            <p14:xfrm>
              <a:off x="8046904" y="1243098"/>
              <a:ext cx="1311840" cy="943920"/>
            </p14:xfrm>
          </p:contentPart>
        </mc:Choice>
        <mc:Fallback xmlns="">
          <p:pic>
            <p:nvPicPr>
              <p:cNvPr id="17" name="Encre 16">
                <a:extLst>
                  <a:ext uri="{FF2B5EF4-FFF2-40B4-BE49-F238E27FC236}">
                    <a16:creationId xmlns:a16="http://schemas.microsoft.com/office/drawing/2014/main" id="{8D7A75B3-9537-75F6-4F8D-B7AB0F80BC51}"/>
                  </a:ext>
                </a:extLst>
              </p:cNvPr>
              <p:cNvPicPr/>
              <p:nvPr/>
            </p:nvPicPr>
            <p:blipFill>
              <a:blip r:embed="rId23"/>
              <a:stretch>
                <a:fillRect/>
              </a:stretch>
            </p:blipFill>
            <p:spPr>
              <a:xfrm>
                <a:off x="7983904" y="1180098"/>
                <a:ext cx="1437480" cy="106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cre 17">
                <a:extLst>
                  <a:ext uri="{FF2B5EF4-FFF2-40B4-BE49-F238E27FC236}">
                    <a16:creationId xmlns:a16="http://schemas.microsoft.com/office/drawing/2014/main" id="{A852BC1D-B1DB-C64C-C791-C856C66657ED}"/>
                  </a:ext>
                </a:extLst>
              </p14:cNvPr>
              <p14:cNvContentPartPr/>
              <p14:nvPr/>
            </p14:nvContentPartPr>
            <p14:xfrm>
              <a:off x="9156784" y="4822938"/>
              <a:ext cx="245520" cy="260280"/>
            </p14:xfrm>
          </p:contentPart>
        </mc:Choice>
        <mc:Fallback xmlns="">
          <p:pic>
            <p:nvPicPr>
              <p:cNvPr id="18" name="Encre 17">
                <a:extLst>
                  <a:ext uri="{FF2B5EF4-FFF2-40B4-BE49-F238E27FC236}">
                    <a16:creationId xmlns:a16="http://schemas.microsoft.com/office/drawing/2014/main" id="{A852BC1D-B1DB-C64C-C791-C856C66657ED}"/>
                  </a:ext>
                </a:extLst>
              </p:cNvPr>
              <p:cNvPicPr/>
              <p:nvPr/>
            </p:nvPicPr>
            <p:blipFill>
              <a:blip r:embed="rId25"/>
              <a:stretch>
                <a:fillRect/>
              </a:stretch>
            </p:blipFill>
            <p:spPr>
              <a:xfrm>
                <a:off x="9093784" y="4759938"/>
                <a:ext cx="3711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01686B9E-3059-D5F6-5EBF-7E4A14BE37C2}"/>
                  </a:ext>
                </a:extLst>
              </p14:cNvPr>
              <p14:cNvContentPartPr/>
              <p14:nvPr/>
            </p14:nvContentPartPr>
            <p14:xfrm>
              <a:off x="6156904" y="902178"/>
              <a:ext cx="1160640" cy="7560"/>
            </p14:xfrm>
          </p:contentPart>
        </mc:Choice>
        <mc:Fallback xmlns="">
          <p:pic>
            <p:nvPicPr>
              <p:cNvPr id="19" name="Encre 18">
                <a:extLst>
                  <a:ext uri="{FF2B5EF4-FFF2-40B4-BE49-F238E27FC236}">
                    <a16:creationId xmlns:a16="http://schemas.microsoft.com/office/drawing/2014/main" id="{01686B9E-3059-D5F6-5EBF-7E4A14BE37C2}"/>
                  </a:ext>
                </a:extLst>
              </p:cNvPr>
              <p:cNvPicPr/>
              <p:nvPr/>
            </p:nvPicPr>
            <p:blipFill>
              <a:blip r:embed="rId27"/>
              <a:stretch>
                <a:fillRect/>
              </a:stretch>
            </p:blipFill>
            <p:spPr>
              <a:xfrm>
                <a:off x="6093884" y="839178"/>
                <a:ext cx="1286319"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EF08935D-C3C9-0540-1224-D859487E2568}"/>
                  </a:ext>
                </a:extLst>
              </p14:cNvPr>
              <p14:cNvContentPartPr/>
              <p14:nvPr/>
            </p14:nvContentPartPr>
            <p14:xfrm>
              <a:off x="3801028" y="1608226"/>
              <a:ext cx="181800" cy="63000"/>
            </p14:xfrm>
          </p:contentPart>
        </mc:Choice>
        <mc:Fallback xmlns="">
          <p:pic>
            <p:nvPicPr>
              <p:cNvPr id="21" name="Encre 20">
                <a:extLst>
                  <a:ext uri="{FF2B5EF4-FFF2-40B4-BE49-F238E27FC236}">
                    <a16:creationId xmlns:a16="http://schemas.microsoft.com/office/drawing/2014/main" id="{EF08935D-C3C9-0540-1224-D859487E2568}"/>
                  </a:ext>
                </a:extLst>
              </p:cNvPr>
              <p:cNvPicPr/>
              <p:nvPr/>
            </p:nvPicPr>
            <p:blipFill>
              <a:blip r:embed="rId29"/>
              <a:stretch>
                <a:fillRect/>
              </a:stretch>
            </p:blipFill>
            <p:spPr>
              <a:xfrm>
                <a:off x="3737903" y="1545226"/>
                <a:ext cx="307689" cy="188640"/>
              </a:xfrm>
              <a:prstGeom prst="rect">
                <a:avLst/>
              </a:prstGeom>
            </p:spPr>
          </p:pic>
        </mc:Fallback>
      </mc:AlternateContent>
      <p:pic>
        <p:nvPicPr>
          <p:cNvPr id="6" name="Image 5" descr="Une image contenant Graphique, Bleu électrique, capture d’écran&#10;&#10;Description générée automatiquement">
            <a:extLst>
              <a:ext uri="{FF2B5EF4-FFF2-40B4-BE49-F238E27FC236}">
                <a16:creationId xmlns:a16="http://schemas.microsoft.com/office/drawing/2014/main" id="{5A8A4F8B-BB8E-C4E9-D139-90B9F8FD6C34}"/>
              </a:ext>
            </a:extLst>
          </p:cNvPr>
          <p:cNvPicPr>
            <a:picLocks noChangeAspect="1"/>
          </p:cNvPicPr>
          <p:nvPr/>
        </p:nvPicPr>
        <p:blipFill>
          <a:blip r:embed="rId30"/>
          <a:stretch>
            <a:fillRect/>
          </a:stretch>
        </p:blipFill>
        <p:spPr>
          <a:xfrm rot="478257">
            <a:off x="2413598" y="850509"/>
            <a:ext cx="7344071" cy="4970680"/>
          </a:xfrm>
          <a:prstGeom prst="rect">
            <a:avLst/>
          </a:prstGeom>
        </p:spPr>
      </p:pic>
      <p:sp>
        <p:nvSpPr>
          <p:cNvPr id="7" name="ZoneTexte 3">
            <a:extLst>
              <a:ext uri="{FF2B5EF4-FFF2-40B4-BE49-F238E27FC236}">
                <a16:creationId xmlns:a16="http://schemas.microsoft.com/office/drawing/2014/main" id="{657AF06D-AA25-339A-B1B9-9ED5A1F6E520}"/>
              </a:ext>
            </a:extLst>
          </p:cNvPr>
          <p:cNvSpPr txBox="1"/>
          <p:nvPr/>
        </p:nvSpPr>
        <p:spPr>
          <a:xfrm>
            <a:off x="2663230" y="3495250"/>
            <a:ext cx="7129329" cy="1290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FR" sz="4800" b="1">
                <a:solidFill>
                  <a:srgbClr val="FFC000"/>
                </a:solidFill>
                <a:latin typeface="Mr Dodo Medium" pitchFamily="2" charset="77"/>
                <a:ea typeface="Mr Dodo Medium" pitchFamily="2" charset="77"/>
              </a:rPr>
              <a:t>ÊTRE UNE RÉFÉRENCE POUR NOS CLIENTS</a:t>
            </a:r>
          </a:p>
        </p:txBody>
      </p:sp>
      <p:sp>
        <p:nvSpPr>
          <p:cNvPr id="8" name="ZoneTexte 4">
            <a:extLst>
              <a:ext uri="{FF2B5EF4-FFF2-40B4-BE49-F238E27FC236}">
                <a16:creationId xmlns:a16="http://schemas.microsoft.com/office/drawing/2014/main" id="{92A1AEC6-5FD5-DCD2-0AEB-6EE4D63E95BF}"/>
              </a:ext>
            </a:extLst>
          </p:cNvPr>
          <p:cNvSpPr txBox="1"/>
          <p:nvPr/>
        </p:nvSpPr>
        <p:spPr>
          <a:xfrm>
            <a:off x="4475001" y="2263619"/>
            <a:ext cx="1906985" cy="14638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0000"/>
              </a:lnSpc>
            </a:pPr>
            <a:r>
              <a:rPr lang="fr-FR" sz="11500">
                <a:solidFill>
                  <a:schemeClr val="bg1"/>
                </a:solidFill>
                <a:latin typeface="Isidora" pitchFamily="2" charset="77"/>
              </a:rPr>
              <a:t>#6</a:t>
            </a:r>
          </a:p>
        </p:txBody>
      </p:sp>
      <mc:AlternateContent xmlns:mc="http://schemas.openxmlformats.org/markup-compatibility/2006" xmlns:p14="http://schemas.microsoft.com/office/powerpoint/2010/main">
        <mc:Choice Requires="p14">
          <p:contentPart p14:bwMode="auto" r:id="rId31">
            <p14:nvContentPartPr>
              <p14:cNvPr id="23" name="Encre 22">
                <a:extLst>
                  <a:ext uri="{FF2B5EF4-FFF2-40B4-BE49-F238E27FC236}">
                    <a16:creationId xmlns:a16="http://schemas.microsoft.com/office/drawing/2014/main" id="{0FEF4E5E-1BFF-57D6-670A-4BB34FBB4188}"/>
                  </a:ext>
                </a:extLst>
              </p14:cNvPr>
              <p14:cNvContentPartPr/>
              <p14:nvPr/>
            </p14:nvContentPartPr>
            <p14:xfrm>
              <a:off x="10822878" y="171574"/>
              <a:ext cx="1176480" cy="1418760"/>
            </p14:xfrm>
          </p:contentPart>
        </mc:Choice>
        <mc:Fallback xmlns="">
          <p:pic>
            <p:nvPicPr>
              <p:cNvPr id="23" name="Encre 22">
                <a:extLst>
                  <a:ext uri="{FF2B5EF4-FFF2-40B4-BE49-F238E27FC236}">
                    <a16:creationId xmlns:a16="http://schemas.microsoft.com/office/drawing/2014/main" id="{0FEF4E5E-1BFF-57D6-670A-4BB34FBB4188}"/>
                  </a:ext>
                </a:extLst>
              </p:cNvPr>
              <p:cNvPicPr/>
              <p:nvPr/>
            </p:nvPicPr>
            <p:blipFill>
              <a:blip r:embed="rId32"/>
              <a:stretch>
                <a:fillRect/>
              </a:stretch>
            </p:blipFill>
            <p:spPr>
              <a:xfrm>
                <a:off x="10759897" y="108574"/>
                <a:ext cx="1302082" cy="1544400"/>
              </a:xfrm>
              <a:prstGeom prst="rect">
                <a:avLst/>
              </a:prstGeom>
            </p:spPr>
          </p:pic>
        </mc:Fallback>
      </mc:AlternateContent>
      <p:pic>
        <p:nvPicPr>
          <p:cNvPr id="13" name="Image 12">
            <a:extLst>
              <a:ext uri="{FF2B5EF4-FFF2-40B4-BE49-F238E27FC236}">
                <a16:creationId xmlns:a16="http://schemas.microsoft.com/office/drawing/2014/main" id="{03F2A04E-3A51-10D5-DA18-4387A9E54E5D}"/>
              </a:ext>
            </a:extLst>
          </p:cNvPr>
          <p:cNvPicPr>
            <a:picLocks noChangeAspect="1"/>
          </p:cNvPicPr>
          <p:nvPr/>
        </p:nvPicPr>
        <p:blipFill>
          <a:blip r:embed="rId33"/>
          <a:srcRect/>
          <a:stretch/>
        </p:blipFill>
        <p:spPr>
          <a:xfrm>
            <a:off x="11328399" y="371548"/>
            <a:ext cx="863601" cy="863601"/>
          </a:xfrm>
          <a:prstGeom prst="rect">
            <a:avLst/>
          </a:prstGeom>
        </p:spPr>
      </p:pic>
      <p:pic>
        <p:nvPicPr>
          <p:cNvPr id="4" name="Image 3" descr="Une image contenant dessin humoristique, illustration, clipart, art&#10;&#10;Description générée automatiquement avec une confiance moyenne">
            <a:extLst>
              <a:ext uri="{FF2B5EF4-FFF2-40B4-BE49-F238E27FC236}">
                <a16:creationId xmlns:a16="http://schemas.microsoft.com/office/drawing/2014/main" id="{1A7CC258-3A68-4313-886D-7D1D4A1E8772}"/>
              </a:ext>
            </a:extLst>
          </p:cNvPr>
          <p:cNvPicPr>
            <a:picLocks noChangeAspect="1"/>
          </p:cNvPicPr>
          <p:nvPr/>
        </p:nvPicPr>
        <p:blipFill>
          <a:blip r:embed="rId34"/>
          <a:stretch>
            <a:fillRect/>
          </a:stretch>
        </p:blipFill>
        <p:spPr>
          <a:xfrm>
            <a:off x="6253145" y="1590334"/>
            <a:ext cx="1648868" cy="1589678"/>
          </a:xfrm>
          <a:prstGeom prst="rect">
            <a:avLst/>
          </a:prstGeom>
        </p:spPr>
      </p:pic>
    </p:spTree>
    <p:extLst>
      <p:ext uri="{BB962C8B-B14F-4D97-AF65-F5344CB8AC3E}">
        <p14:creationId xmlns:p14="http://schemas.microsoft.com/office/powerpoint/2010/main" val="3908158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5B15E-F056-4434-2DA9-434C4931C971}"/>
            </a:ext>
          </a:extLst>
        </p:cNvPr>
        <p:cNvGrpSpPr/>
        <p:nvPr/>
      </p:nvGrpSpPr>
      <p:grpSpPr>
        <a:xfrm>
          <a:off x="0" y="0"/>
          <a:ext cx="0" cy="0"/>
          <a:chOff x="0" y="0"/>
          <a:chExt cx="0" cy="0"/>
        </a:xfrm>
      </p:grpSpPr>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BA88E3C6-1745-DF0A-12D7-8AFC01C42AC2}"/>
              </a:ext>
            </a:extLst>
          </p:cNvPr>
          <p:cNvPicPr>
            <a:picLocks noChangeAspect="1"/>
          </p:cNvPicPr>
          <p:nvPr/>
        </p:nvPicPr>
        <p:blipFill>
          <a:blip r:embed="rId2">
            <a:alphaModFix amt="90000"/>
          </a:blip>
          <a:stretch>
            <a:fillRect/>
          </a:stretch>
        </p:blipFill>
        <p:spPr>
          <a:xfrm>
            <a:off x="-6980274" y="-3482614"/>
            <a:ext cx="4585349" cy="5374828"/>
          </a:xfrm>
          <a:prstGeom prst="rect">
            <a:avLst/>
          </a:prstGeom>
        </p:spPr>
      </p:pic>
      <p:sp>
        <p:nvSpPr>
          <p:cNvPr id="6" name="ZoneTexte 5">
            <a:extLst>
              <a:ext uri="{FF2B5EF4-FFF2-40B4-BE49-F238E27FC236}">
                <a16:creationId xmlns:a16="http://schemas.microsoft.com/office/drawing/2014/main" id="{8B5A8A83-8D18-76F8-A0C1-79FA2B15AE78}"/>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F31AC38A-0812-0503-12BD-42A76234518B}"/>
              </a:ext>
            </a:extLst>
          </p:cNvPr>
          <p:cNvPicPr>
            <a:picLocks noChangeAspect="1"/>
          </p:cNvPicPr>
          <p:nvPr/>
        </p:nvPicPr>
        <p:blipFill>
          <a:blip r:embed="rId3"/>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52DD4959-C89B-4710-A429-4346EC0BCCCA}"/>
              </a:ext>
            </a:extLst>
          </p:cNvPr>
          <p:cNvSpPr txBox="1"/>
          <p:nvPr/>
        </p:nvSpPr>
        <p:spPr>
          <a:xfrm>
            <a:off x="2686539" y="259345"/>
            <a:ext cx="8149373" cy="1303242"/>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CONSTRUCTION DES RELATIONS FORTES AVEC NOS CLIENTS</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0" name="Espace réservé du contenu 2">
            <a:extLst>
              <a:ext uri="{FF2B5EF4-FFF2-40B4-BE49-F238E27FC236}">
                <a16:creationId xmlns:a16="http://schemas.microsoft.com/office/drawing/2014/main" id="{B20838DD-E037-7E4F-CAD5-39E54F3CBD0A}"/>
              </a:ext>
            </a:extLst>
          </p:cNvPr>
          <p:cNvSpPr>
            <a:spLocks noGrp="1"/>
          </p:cNvSpPr>
          <p:nvPr/>
        </p:nvSpPr>
        <p:spPr>
          <a:xfrm>
            <a:off x="483183" y="1658547"/>
            <a:ext cx="10274072" cy="133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600" b="0" i="0">
                <a:solidFill>
                  <a:srgbClr val="0F0FA3"/>
                </a:solidFill>
                <a:effectLst/>
                <a:latin typeface="Isidora" pitchFamily="2" charset="77"/>
              </a:rPr>
              <a:t>Les relations que nous entretenons avec l’ensemble de nos clients sont basées sur deux valeurs que nous mettons au cœur de nos missions : excellence et confiance. L’excellence, car nous avons à cœur de répondre pleinement aux problématiques de nos clients afin de leur permettre elles-mêmes d’avoir le regard tourné vers le futur et l’amélioration de leurs pratiques. La confiance, car elle est le moteur d’une relation pérenne avec nos clients, que nous souhaitons accompagner dans la durée.</a:t>
            </a:r>
            <a:endParaRPr lang="fr-FR" sz="1600" b="1">
              <a:solidFill>
                <a:srgbClr val="0F0FA3"/>
              </a:solidFill>
              <a:effectLst/>
              <a:latin typeface="Isidora Bold" pitchFamily="2" charset="77"/>
            </a:endParaRPr>
          </a:p>
        </p:txBody>
      </p:sp>
      <p:sp>
        <p:nvSpPr>
          <p:cNvPr id="15" name="Our recent wins &amp; why did they chose us?">
            <a:extLst>
              <a:ext uri="{FF2B5EF4-FFF2-40B4-BE49-F238E27FC236}">
                <a16:creationId xmlns:a16="http://schemas.microsoft.com/office/drawing/2014/main" id="{C91B7836-57D0-E08A-F80F-CFE43A3C272A}"/>
              </a:ext>
            </a:extLst>
          </p:cNvPr>
          <p:cNvSpPr txBox="1"/>
          <p:nvPr/>
        </p:nvSpPr>
        <p:spPr>
          <a:xfrm>
            <a:off x="6732176" y="7617485"/>
            <a:ext cx="4059396" cy="349135"/>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b="1" kern="0">
                <a:solidFill>
                  <a:srgbClr val="E6A0C0"/>
                </a:solidFill>
                <a:latin typeface="Mr Dodo Medium" pitchFamily="2" charset="77"/>
                <a:ea typeface="Mr Dodo Medium" pitchFamily="2" charset="77"/>
                <a:sym typeface="Gotham"/>
              </a:rPr>
              <a:t>LE DÉVELOPPEMENT TERRITORIAL</a:t>
            </a:r>
            <a:endParaRPr kumimoji="0" lang="en-GB"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17" name="Espace réservé du contenu 2">
            <a:extLst>
              <a:ext uri="{FF2B5EF4-FFF2-40B4-BE49-F238E27FC236}">
                <a16:creationId xmlns:a16="http://schemas.microsoft.com/office/drawing/2014/main" id="{7037FDCE-4097-23EC-5C17-55D2FDF73A21}"/>
              </a:ext>
            </a:extLst>
          </p:cNvPr>
          <p:cNvSpPr>
            <a:spLocks noGrp="1"/>
          </p:cNvSpPr>
          <p:nvPr/>
        </p:nvSpPr>
        <p:spPr>
          <a:xfrm>
            <a:off x="536123" y="3805994"/>
            <a:ext cx="5207189"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b="0" i="0" u="none" strike="noStrike">
                <a:solidFill>
                  <a:srgbClr val="0F0FA3"/>
                </a:solidFill>
                <a:effectLst/>
                <a:latin typeface="Isidora" pitchFamily="2" charset="77"/>
              </a:rPr>
              <a:t>Nous avons à cœur de proposer à nos clients des projets responsables. D’ailleurs, près de</a:t>
            </a:r>
            <a:r>
              <a:rPr lang="fr-FR" sz="1600" b="1" i="0" u="none" strike="noStrike">
                <a:solidFill>
                  <a:srgbClr val="0F0FA3"/>
                </a:solidFill>
                <a:effectLst/>
                <a:latin typeface="Isidora Bold" pitchFamily="2" charset="77"/>
              </a:rPr>
              <a:t> </a:t>
            </a:r>
            <a:r>
              <a:rPr lang="fr-FR" sz="1600" b="1">
                <a:solidFill>
                  <a:srgbClr val="0F0FA3"/>
                </a:solidFill>
                <a:latin typeface="Isidora Bold" pitchFamily="2" charset="77"/>
              </a:rPr>
              <a:t>30</a:t>
            </a:r>
            <a:r>
              <a:rPr lang="fr-FR" sz="1600" b="1" i="0" u="none" strike="noStrike">
                <a:solidFill>
                  <a:srgbClr val="0F0FA3"/>
                </a:solidFill>
                <a:effectLst/>
                <a:latin typeface="Isidora Bold" pitchFamily="2" charset="77"/>
              </a:rPr>
              <a:t>% </a:t>
            </a:r>
            <a:r>
              <a:rPr lang="fr-FR" sz="1600" b="0" i="0" u="none" strike="noStrike">
                <a:solidFill>
                  <a:srgbClr val="0F0FA3"/>
                </a:solidFill>
                <a:effectLst/>
                <a:latin typeface="Isidora" pitchFamily="2" charset="77"/>
              </a:rPr>
              <a:t>de notre CA est à impact positif.</a:t>
            </a:r>
          </a:p>
        </p:txBody>
      </p:sp>
      <p:pic>
        <p:nvPicPr>
          <p:cNvPr id="2" name="Image 1" descr="Une image contenant Danse, Graphique, art&#10;&#10;Description générée automatiquement">
            <a:extLst>
              <a:ext uri="{FF2B5EF4-FFF2-40B4-BE49-F238E27FC236}">
                <a16:creationId xmlns:a16="http://schemas.microsoft.com/office/drawing/2014/main" id="{7466F64C-E82A-08EA-7694-0B945CB7279E}"/>
              </a:ext>
            </a:extLst>
          </p:cNvPr>
          <p:cNvPicPr>
            <a:picLocks noChangeAspect="1"/>
          </p:cNvPicPr>
          <p:nvPr/>
        </p:nvPicPr>
        <p:blipFill>
          <a:blip r:embed="rId4"/>
          <a:stretch>
            <a:fillRect/>
          </a:stretch>
        </p:blipFill>
        <p:spPr>
          <a:xfrm>
            <a:off x="555827" y="315401"/>
            <a:ext cx="1895419" cy="1068551"/>
          </a:xfrm>
          <a:prstGeom prst="rect">
            <a:avLst/>
          </a:prstGeom>
        </p:spPr>
      </p:pic>
      <p:sp>
        <p:nvSpPr>
          <p:cNvPr id="23" name="Our recent wins &amp; why did they chose us?">
            <a:extLst>
              <a:ext uri="{FF2B5EF4-FFF2-40B4-BE49-F238E27FC236}">
                <a16:creationId xmlns:a16="http://schemas.microsoft.com/office/drawing/2014/main" id="{F4133242-9C0F-A236-01B4-CC62F67959FB}"/>
              </a:ext>
            </a:extLst>
          </p:cNvPr>
          <p:cNvSpPr txBox="1"/>
          <p:nvPr/>
        </p:nvSpPr>
        <p:spPr>
          <a:xfrm>
            <a:off x="498232" y="3235997"/>
            <a:ext cx="5546420" cy="564578"/>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rgbClr val="E6A0C0"/>
                </a:solidFill>
                <a:latin typeface="Mr Dodo Medium" pitchFamily="2" charset="77"/>
                <a:ea typeface="Mr Dodo Medium" pitchFamily="2" charset="77"/>
                <a:sym typeface="Gotham"/>
              </a:rPr>
              <a:t>NOS RÉALISATIONS EN 2022/23 </a:t>
            </a:r>
            <a:endParaRPr kumimoji="0" lang="en-GB" sz="3200" b="1"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pic>
        <p:nvPicPr>
          <p:cNvPr id="25" name="Image 24">
            <a:extLst>
              <a:ext uri="{FF2B5EF4-FFF2-40B4-BE49-F238E27FC236}">
                <a16:creationId xmlns:a16="http://schemas.microsoft.com/office/drawing/2014/main" id="{A0727058-B7B1-19A8-C67B-278C3F798938}"/>
              </a:ext>
            </a:extLst>
          </p:cNvPr>
          <p:cNvPicPr>
            <a:picLocks noChangeAspect="1"/>
          </p:cNvPicPr>
          <p:nvPr/>
        </p:nvPicPr>
        <p:blipFill>
          <a:blip r:embed="rId5"/>
          <a:srcRect t="2077" b="2077"/>
          <a:stretch/>
        </p:blipFill>
        <p:spPr>
          <a:xfrm>
            <a:off x="1395200" y="5610574"/>
            <a:ext cx="999337" cy="553279"/>
          </a:xfrm>
          <a:prstGeom prst="rect">
            <a:avLst/>
          </a:prstGeom>
        </p:spPr>
      </p:pic>
      <p:pic>
        <p:nvPicPr>
          <p:cNvPr id="27" name="Image 26" descr="Une image contenant jaune, créativité, astronomie&#10;&#10;Description générée automatiquement">
            <a:extLst>
              <a:ext uri="{FF2B5EF4-FFF2-40B4-BE49-F238E27FC236}">
                <a16:creationId xmlns:a16="http://schemas.microsoft.com/office/drawing/2014/main" id="{7099B4CB-DF0A-06EE-B305-2205D3E8209B}"/>
              </a:ext>
            </a:extLst>
          </p:cNvPr>
          <p:cNvPicPr>
            <a:picLocks noChangeAspect="1"/>
          </p:cNvPicPr>
          <p:nvPr/>
        </p:nvPicPr>
        <p:blipFill>
          <a:blip r:embed="rId6"/>
          <a:stretch>
            <a:fillRect/>
          </a:stretch>
        </p:blipFill>
        <p:spPr>
          <a:xfrm rot="7007770">
            <a:off x="5499400" y="3182647"/>
            <a:ext cx="6382933" cy="6051076"/>
          </a:xfrm>
          <a:prstGeom prst="rect">
            <a:avLst/>
          </a:prstGeom>
        </p:spPr>
      </p:pic>
      <p:sp>
        <p:nvSpPr>
          <p:cNvPr id="30" name="Our recent wins &amp; why did they chose us?">
            <a:extLst>
              <a:ext uri="{FF2B5EF4-FFF2-40B4-BE49-F238E27FC236}">
                <a16:creationId xmlns:a16="http://schemas.microsoft.com/office/drawing/2014/main" id="{968C5978-A626-9323-78BE-1005637B4B7C}"/>
              </a:ext>
            </a:extLst>
          </p:cNvPr>
          <p:cNvSpPr txBox="1"/>
          <p:nvPr/>
        </p:nvSpPr>
        <p:spPr>
          <a:xfrm>
            <a:off x="7153098" y="3520693"/>
            <a:ext cx="3387056" cy="105702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200" b="1" kern="0">
                <a:solidFill>
                  <a:schemeClr val="bg1"/>
                </a:solidFill>
                <a:latin typeface="Mr Dodo Medium" pitchFamily="2" charset="77"/>
                <a:ea typeface="Mr Dodo Medium" pitchFamily="2" charset="77"/>
                <a:sym typeface="Gotham"/>
              </a:rPr>
              <a:t>NOS OBJECTIFS POUR 2024 </a:t>
            </a:r>
            <a:endParaRPr kumimoji="0" lang="en-GB" sz="3200" b="1" u="none" strike="noStrike" kern="0" cap="none" normalizeH="0" baseline="0" noProof="0">
              <a:ln>
                <a:noFill/>
              </a:ln>
              <a:solidFill>
                <a:schemeClr val="bg1"/>
              </a:solidFill>
              <a:effectLst/>
              <a:uLnTx/>
              <a:uFillTx/>
              <a:latin typeface="Mr Dodo Medium" pitchFamily="2" charset="77"/>
              <a:ea typeface="Mr Dodo Medium" pitchFamily="2" charset="77"/>
              <a:sym typeface="Gotham-Bold"/>
            </a:endParaRPr>
          </a:p>
        </p:txBody>
      </p:sp>
      <p:sp>
        <p:nvSpPr>
          <p:cNvPr id="33" name="Espace réservé du contenu 2">
            <a:extLst>
              <a:ext uri="{FF2B5EF4-FFF2-40B4-BE49-F238E27FC236}">
                <a16:creationId xmlns:a16="http://schemas.microsoft.com/office/drawing/2014/main" id="{8142C29C-0910-ECCA-5B75-0FD7AB344A91}"/>
              </a:ext>
            </a:extLst>
          </p:cNvPr>
          <p:cNvSpPr>
            <a:spLocks noGrp="1"/>
          </p:cNvSpPr>
          <p:nvPr/>
        </p:nvSpPr>
        <p:spPr>
          <a:xfrm>
            <a:off x="6689135" y="4586496"/>
            <a:ext cx="4314982" cy="1462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00">
                <a:solidFill>
                  <a:schemeClr val="bg1"/>
                </a:solidFill>
                <a:effectLst/>
                <a:latin typeface="Isidora" pitchFamily="2" charset="77"/>
              </a:rPr>
              <a:t>Afin de renforcer les démarches engagées depuis 2019, nous avons prévu de :</a:t>
            </a:r>
          </a:p>
        </p:txBody>
      </p:sp>
      <p:sp>
        <p:nvSpPr>
          <p:cNvPr id="35" name="Espace réservé du contenu 2">
            <a:extLst>
              <a:ext uri="{FF2B5EF4-FFF2-40B4-BE49-F238E27FC236}">
                <a16:creationId xmlns:a16="http://schemas.microsoft.com/office/drawing/2014/main" id="{92966E22-7FF6-AED6-558A-E96200CCDA27}"/>
              </a:ext>
            </a:extLst>
          </p:cNvPr>
          <p:cNvSpPr>
            <a:spLocks noGrp="1"/>
          </p:cNvSpPr>
          <p:nvPr/>
        </p:nvSpPr>
        <p:spPr>
          <a:xfrm>
            <a:off x="6161092" y="5199453"/>
            <a:ext cx="5374939" cy="1608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endParaRPr lang="fr-FR" sz="1400">
              <a:solidFill>
                <a:schemeClr val="bg1"/>
              </a:solidFill>
              <a:effectLst/>
              <a:latin typeface="Isidora" pitchFamily="2" charset="77"/>
            </a:endParaRPr>
          </a:p>
          <a:p>
            <a:pPr>
              <a:lnSpc>
                <a:spcPct val="100000"/>
              </a:lnSpc>
            </a:pPr>
            <a:r>
              <a:rPr lang="fr-FR" sz="1400">
                <a:solidFill>
                  <a:schemeClr val="bg1"/>
                </a:solidFill>
                <a:effectLst/>
                <a:latin typeface="Isidora" pitchFamily="2" charset="77"/>
              </a:rPr>
              <a:t>Développer nos offres </a:t>
            </a:r>
            <a:r>
              <a:rPr lang="fr-FR" sz="1400">
                <a:solidFill>
                  <a:schemeClr val="bg1"/>
                </a:solidFill>
                <a:latin typeface="Isidora" pitchFamily="2" charset="77"/>
              </a:rPr>
              <a:t>responsables auprès de nos clients </a:t>
            </a:r>
          </a:p>
          <a:p>
            <a:pPr>
              <a:lnSpc>
                <a:spcPct val="100000"/>
              </a:lnSpc>
            </a:pPr>
            <a:r>
              <a:rPr lang="fr-FR" sz="1400">
                <a:solidFill>
                  <a:schemeClr val="bg1"/>
                </a:solidFill>
                <a:effectLst/>
                <a:latin typeface="Isidora" pitchFamily="2" charset="77"/>
              </a:rPr>
              <a:t>Partager en interne les retours clients et définir des objectifs d’amélioration de la satisfaction nous permettant de renforcer la qualité de nos prestations</a:t>
            </a:r>
          </a:p>
          <a:p>
            <a:pPr marL="0" indent="0" algn="ctr">
              <a:lnSpc>
                <a:spcPct val="100000"/>
              </a:lnSpc>
              <a:buNone/>
            </a:pPr>
            <a:endParaRPr lang="fr-FR" sz="1400">
              <a:solidFill>
                <a:schemeClr val="bg1"/>
              </a:solidFill>
              <a:effectLst/>
              <a:latin typeface="Isidora" pitchFamily="2" charset="77"/>
            </a:endParaRPr>
          </a:p>
          <a:p>
            <a:pPr marL="0" indent="0" algn="ctr">
              <a:lnSpc>
                <a:spcPct val="100000"/>
              </a:lnSpc>
              <a:buNone/>
            </a:pPr>
            <a:endParaRPr lang="fr-FR" sz="1400">
              <a:solidFill>
                <a:schemeClr val="bg1"/>
              </a:solidFill>
              <a:latin typeface="Isidora" pitchFamily="2" charset="77"/>
            </a:endParaRPr>
          </a:p>
          <a:p>
            <a:pPr marL="0" indent="0" algn="ctr">
              <a:lnSpc>
                <a:spcPct val="100000"/>
              </a:lnSpc>
              <a:buNone/>
            </a:pPr>
            <a:endParaRPr lang="fr-FR" sz="1400">
              <a:solidFill>
                <a:schemeClr val="bg1"/>
              </a:solidFill>
              <a:latin typeface="Isidora" pitchFamily="2" charset="77"/>
            </a:endParaRPr>
          </a:p>
        </p:txBody>
      </p:sp>
      <p:pic>
        <p:nvPicPr>
          <p:cNvPr id="3" name="Image 2">
            <a:extLst>
              <a:ext uri="{FF2B5EF4-FFF2-40B4-BE49-F238E27FC236}">
                <a16:creationId xmlns:a16="http://schemas.microsoft.com/office/drawing/2014/main" id="{9E68F31B-0EDD-A82B-EF20-7E2F17C89293}"/>
              </a:ext>
            </a:extLst>
          </p:cNvPr>
          <p:cNvPicPr>
            <a:picLocks noChangeAspect="1"/>
          </p:cNvPicPr>
          <p:nvPr/>
        </p:nvPicPr>
        <p:blipFill rotWithShape="1">
          <a:blip r:embed="rId7"/>
          <a:srcRect l="32292"/>
          <a:stretch/>
        </p:blipFill>
        <p:spPr>
          <a:xfrm>
            <a:off x="1447581" y="4882628"/>
            <a:ext cx="1049970" cy="386283"/>
          </a:xfrm>
          <a:prstGeom prst="rect">
            <a:avLst/>
          </a:prstGeom>
        </p:spPr>
      </p:pic>
      <p:pic>
        <p:nvPicPr>
          <p:cNvPr id="7" name="Google Shape;378;p40">
            <a:extLst>
              <a:ext uri="{FF2B5EF4-FFF2-40B4-BE49-F238E27FC236}">
                <a16:creationId xmlns:a16="http://schemas.microsoft.com/office/drawing/2014/main" id="{A440A15F-F9F9-2B3D-A0D5-C9D3546A4C14}"/>
              </a:ext>
            </a:extLst>
          </p:cNvPr>
          <p:cNvPicPr preferRelativeResize="0"/>
          <p:nvPr/>
        </p:nvPicPr>
        <p:blipFill>
          <a:blip r:embed="rId8">
            <a:alphaModFix/>
          </a:blip>
          <a:stretch>
            <a:fillRect/>
          </a:stretch>
        </p:blipFill>
        <p:spPr>
          <a:xfrm>
            <a:off x="3791785" y="5549344"/>
            <a:ext cx="1009615" cy="999264"/>
          </a:xfrm>
          <a:prstGeom prst="rect">
            <a:avLst/>
          </a:prstGeom>
          <a:noFill/>
          <a:ln>
            <a:noFill/>
          </a:ln>
        </p:spPr>
      </p:pic>
      <p:pic>
        <p:nvPicPr>
          <p:cNvPr id="8" name="Image 7">
            <a:extLst>
              <a:ext uri="{FF2B5EF4-FFF2-40B4-BE49-F238E27FC236}">
                <a16:creationId xmlns:a16="http://schemas.microsoft.com/office/drawing/2014/main" id="{EAC75879-3C33-7AF0-3D4D-1575F1DE4E05}"/>
              </a:ext>
            </a:extLst>
          </p:cNvPr>
          <p:cNvPicPr>
            <a:picLocks noChangeAspect="1"/>
          </p:cNvPicPr>
          <p:nvPr/>
        </p:nvPicPr>
        <p:blipFill>
          <a:blip r:embed="rId9"/>
          <a:stretch>
            <a:fillRect/>
          </a:stretch>
        </p:blipFill>
        <p:spPr>
          <a:xfrm>
            <a:off x="3900828" y="4726897"/>
            <a:ext cx="759207" cy="701560"/>
          </a:xfrm>
          <a:prstGeom prst="rect">
            <a:avLst/>
          </a:prstGeom>
        </p:spPr>
      </p:pic>
      <p:pic>
        <p:nvPicPr>
          <p:cNvPr id="11" name="Image 10">
            <a:extLst>
              <a:ext uri="{FF2B5EF4-FFF2-40B4-BE49-F238E27FC236}">
                <a16:creationId xmlns:a16="http://schemas.microsoft.com/office/drawing/2014/main" id="{377175F5-BF5D-3093-77C2-3631AAB5BF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6782" y="5601453"/>
            <a:ext cx="922336" cy="562401"/>
          </a:xfrm>
          <a:prstGeom prst="rect">
            <a:avLst/>
          </a:prstGeom>
        </p:spPr>
      </p:pic>
      <p:pic>
        <p:nvPicPr>
          <p:cNvPr id="14" name="Image 13" descr="Une image contenant texte, logo, Police, Graphique&#10;&#10;Description générée automatiquement">
            <a:extLst>
              <a:ext uri="{FF2B5EF4-FFF2-40B4-BE49-F238E27FC236}">
                <a16:creationId xmlns:a16="http://schemas.microsoft.com/office/drawing/2014/main" id="{A097E336-FA44-6BB5-4540-C9C54262AB14}"/>
              </a:ext>
            </a:extLst>
          </p:cNvPr>
          <p:cNvPicPr>
            <a:picLocks noChangeAspect="1"/>
          </p:cNvPicPr>
          <p:nvPr/>
        </p:nvPicPr>
        <p:blipFill rotWithShape="1">
          <a:blip r:embed="rId11"/>
          <a:srcRect r="15818"/>
          <a:stretch/>
        </p:blipFill>
        <p:spPr>
          <a:xfrm>
            <a:off x="75390" y="5428456"/>
            <a:ext cx="1198407" cy="711792"/>
          </a:xfrm>
          <a:prstGeom prst="rect">
            <a:avLst/>
          </a:prstGeom>
        </p:spPr>
      </p:pic>
      <p:pic>
        <p:nvPicPr>
          <p:cNvPr id="20" name="Image 19" descr="Une image contenant Graphique, Police, capture d’écran, graphisme&#10;&#10;Description générée automatiquement">
            <a:extLst>
              <a:ext uri="{FF2B5EF4-FFF2-40B4-BE49-F238E27FC236}">
                <a16:creationId xmlns:a16="http://schemas.microsoft.com/office/drawing/2014/main" id="{D0AF5579-EC7E-425A-175E-FABA9CA14017}"/>
              </a:ext>
            </a:extLst>
          </p:cNvPr>
          <p:cNvPicPr>
            <a:picLocks noChangeAspect="1"/>
          </p:cNvPicPr>
          <p:nvPr/>
        </p:nvPicPr>
        <p:blipFill>
          <a:blip r:embed="rId12"/>
          <a:stretch>
            <a:fillRect/>
          </a:stretch>
        </p:blipFill>
        <p:spPr>
          <a:xfrm>
            <a:off x="2857366" y="4795600"/>
            <a:ext cx="819890" cy="531835"/>
          </a:xfrm>
          <a:prstGeom prst="rect">
            <a:avLst/>
          </a:prstGeom>
        </p:spPr>
      </p:pic>
      <p:pic>
        <p:nvPicPr>
          <p:cNvPr id="22" name="Image 21" descr="Une image contenant Graphique, graphisme, jaune&#10;&#10;Description générée automatiquement">
            <a:extLst>
              <a:ext uri="{FF2B5EF4-FFF2-40B4-BE49-F238E27FC236}">
                <a16:creationId xmlns:a16="http://schemas.microsoft.com/office/drawing/2014/main" id="{F93A6B00-CF18-7436-C371-309D3973BB2C}"/>
              </a:ext>
            </a:extLst>
          </p:cNvPr>
          <p:cNvPicPr>
            <a:picLocks noChangeAspect="1"/>
          </p:cNvPicPr>
          <p:nvPr/>
        </p:nvPicPr>
        <p:blipFill>
          <a:blip r:embed="rId13"/>
          <a:stretch>
            <a:fillRect/>
          </a:stretch>
        </p:blipFill>
        <p:spPr>
          <a:xfrm>
            <a:off x="262688" y="4883763"/>
            <a:ext cx="1011109" cy="443902"/>
          </a:xfrm>
          <a:prstGeom prst="rect">
            <a:avLst/>
          </a:prstGeom>
        </p:spPr>
      </p:pic>
    </p:spTree>
    <p:extLst>
      <p:ext uri="{BB962C8B-B14F-4D97-AF65-F5344CB8AC3E}">
        <p14:creationId xmlns:p14="http://schemas.microsoft.com/office/powerpoint/2010/main" val="3635021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AD8A2-0FC2-ADAB-E155-12D9D9917B6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47D3530-7956-F35F-9DEA-1DD02E81EF03}"/>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B73F24EB-6293-DC79-9476-CF6FA10CF57C}"/>
              </a:ext>
            </a:extLst>
          </p:cNvPr>
          <p:cNvPicPr>
            <a:picLocks noChangeAspect="1"/>
          </p:cNvPicPr>
          <p:nvPr/>
        </p:nvPicPr>
        <p:blipFill>
          <a:blip r:embed="rId2"/>
          <a:stretch>
            <a:fillRect/>
          </a:stretch>
        </p:blipFill>
        <p:spPr>
          <a:xfrm>
            <a:off x="293456" y="6423709"/>
            <a:ext cx="2226045" cy="265718"/>
          </a:xfrm>
          <a:prstGeom prst="rect">
            <a:avLst/>
          </a:prstGeom>
        </p:spPr>
      </p:pic>
      <p:sp>
        <p:nvSpPr>
          <p:cNvPr id="18" name="Our recent wins &amp; why did they chose us?">
            <a:extLst>
              <a:ext uri="{FF2B5EF4-FFF2-40B4-BE49-F238E27FC236}">
                <a16:creationId xmlns:a16="http://schemas.microsoft.com/office/drawing/2014/main" id="{437F9ADC-EA88-A8A0-16E6-87B79EAB0618}"/>
              </a:ext>
            </a:extLst>
          </p:cNvPr>
          <p:cNvSpPr txBox="1"/>
          <p:nvPr/>
        </p:nvSpPr>
        <p:spPr>
          <a:xfrm>
            <a:off x="2655632" y="357498"/>
            <a:ext cx="6880735" cy="6876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MAÎTRISER L’ÉCO-CONCEPTION</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pic>
        <p:nvPicPr>
          <p:cNvPr id="3" name="Image 2">
            <a:extLst>
              <a:ext uri="{FF2B5EF4-FFF2-40B4-BE49-F238E27FC236}">
                <a16:creationId xmlns:a16="http://schemas.microsoft.com/office/drawing/2014/main" id="{16434881-6091-397E-669C-5652483B749C}"/>
              </a:ext>
            </a:extLst>
          </p:cNvPr>
          <p:cNvPicPr>
            <a:picLocks noChangeAspect="1"/>
          </p:cNvPicPr>
          <p:nvPr/>
        </p:nvPicPr>
        <p:blipFill>
          <a:blip r:embed="rId3"/>
          <a:srcRect/>
          <a:stretch/>
        </p:blipFill>
        <p:spPr>
          <a:xfrm>
            <a:off x="11328399" y="371548"/>
            <a:ext cx="863601" cy="863601"/>
          </a:xfrm>
          <a:prstGeom prst="rect">
            <a:avLst/>
          </a:prstGeom>
        </p:spPr>
      </p:pic>
      <p:sp>
        <p:nvSpPr>
          <p:cNvPr id="16" name="Our recent wins &amp; why did they chose us?">
            <a:extLst>
              <a:ext uri="{FF2B5EF4-FFF2-40B4-BE49-F238E27FC236}">
                <a16:creationId xmlns:a16="http://schemas.microsoft.com/office/drawing/2014/main" id="{C873F432-5987-6F0B-0EA5-62CE4510B6ED}"/>
              </a:ext>
            </a:extLst>
          </p:cNvPr>
          <p:cNvSpPr txBox="1"/>
          <p:nvPr/>
        </p:nvSpPr>
        <p:spPr>
          <a:xfrm>
            <a:off x="1137465" y="3221242"/>
            <a:ext cx="2111188" cy="810799"/>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rPr>
              <a:t>PACK</a:t>
            </a:r>
          </a:p>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rPr>
              <a:t>/SAT</a:t>
            </a:r>
          </a:p>
        </p:txBody>
      </p:sp>
      <p:sp>
        <p:nvSpPr>
          <p:cNvPr id="39" name="Our recent wins &amp; why did they chose us?">
            <a:extLst>
              <a:ext uri="{FF2B5EF4-FFF2-40B4-BE49-F238E27FC236}">
                <a16:creationId xmlns:a16="http://schemas.microsoft.com/office/drawing/2014/main" id="{457B31B5-ED40-A280-7BD2-652D452C8EBE}"/>
              </a:ext>
            </a:extLst>
          </p:cNvPr>
          <p:cNvSpPr txBox="1"/>
          <p:nvPr/>
        </p:nvSpPr>
        <p:spPr>
          <a:xfrm>
            <a:off x="5392634" y="3322938"/>
            <a:ext cx="2111188" cy="441468"/>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400" b="1" kern="0">
                <a:solidFill>
                  <a:schemeClr val="bg1"/>
                </a:solidFill>
                <a:latin typeface="Mr Dodo Medium" pitchFamily="2" charset="77"/>
                <a:ea typeface="Mr Dodo Medium" pitchFamily="2" charset="77"/>
              </a:rPr>
              <a:t>RETAIL</a:t>
            </a:r>
          </a:p>
        </p:txBody>
      </p:sp>
      <p:sp>
        <p:nvSpPr>
          <p:cNvPr id="4" name="ZoneTexte 3">
            <a:extLst>
              <a:ext uri="{FF2B5EF4-FFF2-40B4-BE49-F238E27FC236}">
                <a16:creationId xmlns:a16="http://schemas.microsoft.com/office/drawing/2014/main" id="{0B4123AC-B1CF-BDE0-A786-DD8548A9A0D7}"/>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kumimoji="0" lang="fr-FR" sz="1200" b="1" i="0" u="none" strike="noStrike" kern="1200" cap="none" spc="-40" normalizeH="0" baseline="0" noProof="0" smtClean="0">
                <a:ln>
                  <a:noFill/>
                </a:ln>
                <a:solidFill>
                  <a:srgbClr val="172385"/>
                </a:solidFill>
                <a:effectLst/>
                <a:uLnTx/>
                <a:uFillTx/>
                <a:latin typeface="Isidora Blac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1" i="0" u="none" strike="noStrike" kern="1200" cap="none" spc="-40" normalizeH="0" baseline="0" noProof="0">
              <a:ln>
                <a:noFill/>
              </a:ln>
              <a:solidFill>
                <a:srgbClr val="172385"/>
              </a:solidFill>
              <a:effectLst/>
              <a:uLnTx/>
              <a:uFillTx/>
              <a:latin typeface="Isidora Black" pitchFamily="2" charset="77"/>
              <a:ea typeface="+mn-ea"/>
              <a:cs typeface="+mn-cs"/>
            </a:endParaRPr>
          </a:p>
        </p:txBody>
      </p:sp>
      <p:sp>
        <p:nvSpPr>
          <p:cNvPr id="5" name="ZoneTexte 1">
            <a:extLst>
              <a:ext uri="{FF2B5EF4-FFF2-40B4-BE49-F238E27FC236}">
                <a16:creationId xmlns:a16="http://schemas.microsoft.com/office/drawing/2014/main" id="{7EEC2758-CAB6-3B1C-B880-0F2A5DC40DC7}"/>
              </a:ext>
            </a:extLst>
          </p:cNvPr>
          <p:cNvSpPr txBox="1"/>
          <p:nvPr/>
        </p:nvSpPr>
        <p:spPr>
          <a:xfrm>
            <a:off x="2199408" y="1349476"/>
            <a:ext cx="7793182" cy="861774"/>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EAAD29"/>
                </a:solidFill>
                <a:effectLst/>
                <a:uLnTx/>
                <a:uFillTx/>
                <a:latin typeface="Isidora Black" pitchFamily="2" charset="77"/>
                <a:ea typeface="Mr Dodo Medium" pitchFamily="2" charset="77"/>
                <a:cs typeface="+mn-cs"/>
              </a:rPr>
              <a:t>NOS NOUVELLES OFFRES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15137C"/>
                </a:solidFill>
                <a:effectLst/>
                <a:uLnTx/>
                <a:uFillTx/>
                <a:latin typeface="Isidora" pitchFamily="2" charset="77"/>
                <a:ea typeface="+mn-ea"/>
                <a:cs typeface="+mn-cs"/>
              </a:rPr>
              <a:t>à</a:t>
            </a:r>
            <a:r>
              <a:rPr kumimoji="0" lang="en-GB" sz="1800" b="0" i="0" u="none" strike="noStrike" kern="1200" cap="none" spc="0" normalizeH="0" baseline="0" noProof="0">
                <a:ln>
                  <a:noFill/>
                </a:ln>
                <a:solidFill>
                  <a:srgbClr val="15137C"/>
                </a:solidFill>
                <a:effectLst/>
                <a:uLnTx/>
                <a:uFillTx/>
                <a:latin typeface="Isidora"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pitchFamily="2" charset="77"/>
                <a:ea typeface="+mn-ea"/>
                <a:cs typeface="+mn-cs"/>
              </a:rPr>
              <a:t>l’impact</a:t>
            </a:r>
            <a:r>
              <a:rPr kumimoji="0" lang="en-GB" sz="1800" b="0" i="0" u="none" strike="noStrike" kern="1200" cap="none" spc="0" normalizeH="0" baseline="0" noProof="0">
                <a:ln>
                  <a:noFill/>
                </a:ln>
                <a:solidFill>
                  <a:srgbClr val="15137C"/>
                </a:solidFill>
                <a:effectLst/>
                <a:uLnTx/>
                <a:uFillTx/>
                <a:latin typeface="Isidora"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pitchFamily="2" charset="77"/>
                <a:ea typeface="+mn-ea"/>
                <a:cs typeface="+mn-cs"/>
              </a:rPr>
              <a:t>mesurable</a:t>
            </a:r>
            <a:r>
              <a:rPr kumimoji="0" lang="en-GB" sz="1800" b="0" i="0" u="none" strike="noStrike" kern="1200" cap="none" spc="0" normalizeH="0" baseline="0" noProof="0">
                <a:ln>
                  <a:noFill/>
                </a:ln>
                <a:solidFill>
                  <a:srgbClr val="15137C"/>
                </a:solidFill>
                <a:effectLst/>
                <a:uLnTx/>
                <a:uFillTx/>
                <a:latin typeface="Isidora" pitchFamily="2" charset="77"/>
                <a:ea typeface="+mn-ea"/>
                <a:cs typeface="+mn-cs"/>
              </a:rPr>
              <a:t> et quantifiable</a:t>
            </a:r>
          </a:p>
        </p:txBody>
      </p:sp>
      <p:sp>
        <p:nvSpPr>
          <p:cNvPr id="7" name="ZoneTexte 3">
            <a:extLst>
              <a:ext uri="{FF2B5EF4-FFF2-40B4-BE49-F238E27FC236}">
                <a16:creationId xmlns:a16="http://schemas.microsoft.com/office/drawing/2014/main" id="{45CE68BD-2BF0-44F7-68BB-DB7672DD5B9F}"/>
              </a:ext>
            </a:extLst>
          </p:cNvPr>
          <p:cNvSpPr txBox="1"/>
          <p:nvPr/>
        </p:nvSpPr>
        <p:spPr>
          <a:xfrm>
            <a:off x="145667" y="4657019"/>
            <a:ext cx="2779987" cy="58477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Outil d'éco-conception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F0FA3"/>
              </a:solidFill>
              <a:effectLst/>
              <a:uLnTx/>
              <a:uFillTx/>
              <a:latin typeface="Isidora" pitchFamily="2" charset="77"/>
              <a:ea typeface="+mn-ea"/>
              <a:cs typeface="+mn-cs"/>
            </a:endParaRPr>
          </a:p>
        </p:txBody>
      </p:sp>
      <p:pic>
        <p:nvPicPr>
          <p:cNvPr id="8" name="Image 7">
            <a:extLst>
              <a:ext uri="{FF2B5EF4-FFF2-40B4-BE49-F238E27FC236}">
                <a16:creationId xmlns:a16="http://schemas.microsoft.com/office/drawing/2014/main" id="{8FE1638E-06ED-4753-3747-620BB80D101E}"/>
              </a:ext>
            </a:extLst>
          </p:cNvPr>
          <p:cNvPicPr>
            <a:picLocks noChangeAspect="1"/>
          </p:cNvPicPr>
          <p:nvPr/>
        </p:nvPicPr>
        <p:blipFill>
          <a:blip r:embed="rId4"/>
          <a:stretch>
            <a:fillRect/>
          </a:stretch>
        </p:blipFill>
        <p:spPr>
          <a:xfrm>
            <a:off x="469984" y="2472752"/>
            <a:ext cx="2131352" cy="2263734"/>
          </a:xfrm>
          <a:prstGeom prst="rect">
            <a:avLst/>
          </a:prstGeom>
        </p:spPr>
      </p:pic>
      <p:sp>
        <p:nvSpPr>
          <p:cNvPr id="10" name="ZoneTexte 8">
            <a:extLst>
              <a:ext uri="{FF2B5EF4-FFF2-40B4-BE49-F238E27FC236}">
                <a16:creationId xmlns:a16="http://schemas.microsoft.com/office/drawing/2014/main" id="{F2264AAC-0287-8461-761D-DF43E3966267}"/>
              </a:ext>
            </a:extLst>
          </p:cNvPr>
          <p:cNvSpPr txBox="1"/>
          <p:nvPr/>
        </p:nvSpPr>
        <p:spPr>
          <a:xfrm>
            <a:off x="2795670" y="4545099"/>
            <a:ext cx="2779987" cy="58477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Le 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est désirable</a:t>
            </a:r>
            <a:endParaRPr kumimoji="0" lang="en-GB" sz="1600" b="0" i="0" u="none" strike="noStrike" kern="1200" cap="none" spc="0" normalizeH="0" baseline="0" noProof="0">
              <a:ln>
                <a:noFill/>
              </a:ln>
              <a:solidFill>
                <a:srgbClr val="0F0FA3"/>
              </a:solidFill>
              <a:effectLst/>
              <a:uLnTx/>
              <a:uFillTx/>
              <a:latin typeface="Isidora" pitchFamily="2" charset="77"/>
              <a:ea typeface="+mn-ea"/>
              <a:cs typeface="+mn-cs"/>
            </a:endParaRPr>
          </a:p>
        </p:txBody>
      </p:sp>
      <p:sp>
        <p:nvSpPr>
          <p:cNvPr id="11" name="ZoneTexte 9">
            <a:extLst>
              <a:ext uri="{FF2B5EF4-FFF2-40B4-BE49-F238E27FC236}">
                <a16:creationId xmlns:a16="http://schemas.microsoft.com/office/drawing/2014/main" id="{4D5E4E1D-D3EB-0149-0C0A-ACF4F4D23539}"/>
              </a:ext>
            </a:extLst>
          </p:cNvPr>
          <p:cNvSpPr txBox="1"/>
          <p:nvPr/>
        </p:nvSpPr>
        <p:spPr>
          <a:xfrm>
            <a:off x="5756729" y="4533907"/>
            <a:ext cx="2779987" cy="58477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Éco-conception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&amp; Accessibilité</a:t>
            </a:r>
            <a:endParaRPr kumimoji="0" lang="en-GB" sz="1600" b="0" i="0" u="none" strike="noStrike" kern="1200" cap="none" spc="0" normalizeH="0" baseline="0" noProof="0">
              <a:ln>
                <a:noFill/>
              </a:ln>
              <a:solidFill>
                <a:srgbClr val="0F0FA3"/>
              </a:solidFill>
              <a:effectLst/>
              <a:uLnTx/>
              <a:uFillTx/>
              <a:latin typeface="Isidora" pitchFamily="2" charset="77"/>
              <a:ea typeface="+mn-ea"/>
              <a:cs typeface="+mn-cs"/>
            </a:endParaRPr>
          </a:p>
        </p:txBody>
      </p:sp>
      <p:sp>
        <p:nvSpPr>
          <p:cNvPr id="12" name="ZoneTexte 10">
            <a:extLst>
              <a:ext uri="{FF2B5EF4-FFF2-40B4-BE49-F238E27FC236}">
                <a16:creationId xmlns:a16="http://schemas.microsoft.com/office/drawing/2014/main" id="{91408E59-6671-193A-E82A-727DD617ADF6}"/>
              </a:ext>
            </a:extLst>
          </p:cNvPr>
          <p:cNvSpPr txBox="1"/>
          <p:nvPr/>
        </p:nvSpPr>
        <p:spPr>
          <a:xfrm>
            <a:off x="8881009" y="4545098"/>
            <a:ext cx="2789167" cy="58477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Opinion </a:t>
            </a:r>
            <a:r>
              <a:rPr lang="fr-FR" sz="1600">
                <a:solidFill>
                  <a:srgbClr val="0F0FA3"/>
                </a:solidFill>
                <a:latin typeface="Isidora" pitchFamily="2" charset="77"/>
              </a:rPr>
              <a:t>W</a:t>
            </a: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F0FA3"/>
                </a:solidFill>
                <a:effectLst/>
                <a:uLnTx/>
                <a:uFillTx/>
                <a:latin typeface="Isidora" pitchFamily="2" charset="77"/>
                <a:ea typeface="+mn-ea"/>
                <a:cs typeface="+mn-cs"/>
              </a:rPr>
              <a:t>partage des connaissances</a:t>
            </a:r>
            <a:endParaRPr kumimoji="0" lang="en-GB" sz="1600" b="0" i="0" u="none" strike="noStrike" kern="1200" cap="none" spc="0" normalizeH="0" baseline="0" noProof="0">
              <a:ln>
                <a:noFill/>
              </a:ln>
              <a:solidFill>
                <a:srgbClr val="0F0FA3"/>
              </a:solidFill>
              <a:effectLst/>
              <a:uLnTx/>
              <a:uFillTx/>
              <a:latin typeface="Isidora" pitchFamily="2" charset="77"/>
              <a:ea typeface="+mn-ea"/>
              <a:cs typeface="+mn-cs"/>
            </a:endParaRPr>
          </a:p>
        </p:txBody>
      </p:sp>
      <p:pic>
        <p:nvPicPr>
          <p:cNvPr id="13" name="Picture 11">
            <a:extLst>
              <a:ext uri="{FF2B5EF4-FFF2-40B4-BE49-F238E27FC236}">
                <a16:creationId xmlns:a16="http://schemas.microsoft.com/office/drawing/2014/main" id="{B3832E93-ABE0-5272-1CF8-62ED0F8F345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1468" b="36376"/>
          <a:stretch/>
        </p:blipFill>
        <p:spPr bwMode="auto">
          <a:xfrm>
            <a:off x="2878243" y="3151675"/>
            <a:ext cx="2614840" cy="84083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0D8CE7E0-55BC-7D67-E7EA-DD4375049537}"/>
              </a:ext>
            </a:extLst>
          </p:cNvPr>
          <p:cNvPicPr>
            <a:picLocks noChangeAspect="1"/>
          </p:cNvPicPr>
          <p:nvPr/>
        </p:nvPicPr>
        <p:blipFill rotWithShape="1">
          <a:blip r:embed="rId6"/>
          <a:srcRect l="12594" t="13863" r="12434" b="10042"/>
          <a:stretch/>
        </p:blipFill>
        <p:spPr>
          <a:xfrm>
            <a:off x="5982042" y="3103247"/>
            <a:ext cx="2329361" cy="1344562"/>
          </a:xfrm>
          <a:prstGeom prst="rect">
            <a:avLst/>
          </a:prstGeom>
        </p:spPr>
      </p:pic>
      <p:pic>
        <p:nvPicPr>
          <p:cNvPr id="15" name="Image 14" descr="Une image contenant Graphique, Police, obscurité, graphisme&#10;&#10;Description générée automatiquement">
            <a:extLst>
              <a:ext uri="{FF2B5EF4-FFF2-40B4-BE49-F238E27FC236}">
                <a16:creationId xmlns:a16="http://schemas.microsoft.com/office/drawing/2014/main" id="{F0129F92-C4E6-CAC9-5945-62A65DDFF10F}"/>
              </a:ext>
            </a:extLst>
          </p:cNvPr>
          <p:cNvPicPr>
            <a:picLocks noChangeAspect="1"/>
          </p:cNvPicPr>
          <p:nvPr/>
        </p:nvPicPr>
        <p:blipFill>
          <a:blip r:embed="rId2"/>
          <a:stretch>
            <a:fillRect/>
          </a:stretch>
        </p:blipFill>
        <p:spPr>
          <a:xfrm>
            <a:off x="293456" y="6423709"/>
            <a:ext cx="2226045" cy="265718"/>
          </a:xfrm>
          <a:prstGeom prst="rect">
            <a:avLst/>
          </a:prstGeom>
        </p:spPr>
      </p:pic>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70E60719-01D5-74C6-75F8-C4D5037DECED}"/>
                  </a:ext>
                </a:extLst>
              </p14:cNvPr>
              <p14:cNvContentPartPr/>
              <p14:nvPr/>
            </p14:nvContentPartPr>
            <p14:xfrm>
              <a:off x="9735670" y="1016793"/>
              <a:ext cx="17929" cy="17929"/>
            </p14:xfrm>
          </p:contentPart>
        </mc:Choice>
        <mc:Fallback xmlns="">
          <p:pic>
            <p:nvPicPr>
              <p:cNvPr id="17" name="Encre 16">
                <a:extLst>
                  <a:ext uri="{FF2B5EF4-FFF2-40B4-BE49-F238E27FC236}">
                    <a16:creationId xmlns:a16="http://schemas.microsoft.com/office/drawing/2014/main" id="{70E60719-01D5-74C6-75F8-C4D5037DECED}"/>
                  </a:ext>
                </a:extLst>
              </p:cNvPr>
              <p:cNvPicPr/>
              <p:nvPr/>
            </p:nvPicPr>
            <p:blipFill>
              <a:blip r:embed="rId8"/>
              <a:stretch>
                <a:fillRect/>
              </a:stretch>
            </p:blipFill>
            <p:spPr>
              <a:xfrm>
                <a:off x="9108155" y="-2120782"/>
                <a:ext cx="1269373" cy="6275150"/>
              </a:xfrm>
              <a:prstGeom prst="rect">
                <a:avLst/>
              </a:prstGeom>
            </p:spPr>
          </p:pic>
        </mc:Fallback>
      </mc:AlternateContent>
      <p:pic>
        <p:nvPicPr>
          <p:cNvPr id="19" name="Image 18" descr="Une image contenant texte, capture d’écran, Graphique, graphisme&#10;&#10;Description générée automatiquement">
            <a:extLst>
              <a:ext uri="{FF2B5EF4-FFF2-40B4-BE49-F238E27FC236}">
                <a16:creationId xmlns:a16="http://schemas.microsoft.com/office/drawing/2014/main" id="{8303F736-258E-DE19-E6E6-A0EBF1520A41}"/>
              </a:ext>
            </a:extLst>
          </p:cNvPr>
          <p:cNvPicPr>
            <a:picLocks noChangeAspect="1"/>
          </p:cNvPicPr>
          <p:nvPr/>
        </p:nvPicPr>
        <p:blipFill rotWithShape="1">
          <a:blip r:embed="rId9"/>
          <a:srcRect r="1519" b="36767"/>
          <a:stretch/>
        </p:blipFill>
        <p:spPr>
          <a:xfrm>
            <a:off x="7812018" y="3058382"/>
            <a:ext cx="4852325" cy="1389428"/>
          </a:xfrm>
          <a:prstGeom prst="rect">
            <a:avLst/>
          </a:prstGeom>
        </p:spPr>
      </p:pic>
    </p:spTree>
    <p:extLst>
      <p:ext uri="{BB962C8B-B14F-4D97-AF65-F5344CB8AC3E}">
        <p14:creationId xmlns:p14="http://schemas.microsoft.com/office/powerpoint/2010/main" val="3968931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60AFA-D01C-2F25-A310-83A47F201F07}"/>
            </a:ext>
          </a:extLst>
        </p:cNvPr>
        <p:cNvGrpSpPr/>
        <p:nvPr/>
      </p:nvGrpSpPr>
      <p:grpSpPr>
        <a:xfrm>
          <a:off x="0" y="0"/>
          <a:ext cx="0" cy="0"/>
          <a:chOff x="0" y="0"/>
          <a:chExt cx="0" cy="0"/>
        </a:xfrm>
      </p:grpSpPr>
      <p:pic>
        <p:nvPicPr>
          <p:cNvPr id="4" name="Image 3" descr="Une image contenant dessin, capture d’écran, art&#10;&#10;Description générée automatiquement">
            <a:extLst>
              <a:ext uri="{FF2B5EF4-FFF2-40B4-BE49-F238E27FC236}">
                <a16:creationId xmlns:a16="http://schemas.microsoft.com/office/drawing/2014/main" id="{A8F0C739-9AE8-980E-CCD8-5B54C06932AB}"/>
              </a:ext>
            </a:extLst>
          </p:cNvPr>
          <p:cNvPicPr>
            <a:picLocks noChangeAspect="1"/>
          </p:cNvPicPr>
          <p:nvPr/>
        </p:nvPicPr>
        <p:blipFill>
          <a:blip r:embed="rId3"/>
          <a:stretch>
            <a:fillRect/>
          </a:stretch>
        </p:blipFill>
        <p:spPr>
          <a:xfrm>
            <a:off x="76534" y="55567"/>
            <a:ext cx="12195427" cy="6678720"/>
          </a:xfrm>
          <a:prstGeom prst="rect">
            <a:avLst/>
          </a:prstGeom>
        </p:spPr>
      </p:pic>
      <p:pic>
        <p:nvPicPr>
          <p:cNvPr id="10" name="Image 9" descr="Une image contenant texte, capture d’écran, Police, cercle&#10;&#10;Description générée automatiquement">
            <a:extLst>
              <a:ext uri="{FF2B5EF4-FFF2-40B4-BE49-F238E27FC236}">
                <a16:creationId xmlns:a16="http://schemas.microsoft.com/office/drawing/2014/main" id="{56616B2F-4CE4-B8CD-F51B-B68684DC852E}"/>
              </a:ext>
            </a:extLst>
          </p:cNvPr>
          <p:cNvPicPr>
            <a:picLocks noChangeAspect="1"/>
          </p:cNvPicPr>
          <p:nvPr/>
        </p:nvPicPr>
        <p:blipFill rotWithShape="1">
          <a:blip r:embed="rId4"/>
          <a:srcRect l="73705" b="4827"/>
          <a:stretch/>
        </p:blipFill>
        <p:spPr>
          <a:xfrm>
            <a:off x="-1890164" y="4205605"/>
            <a:ext cx="402732" cy="819940"/>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Encre 12">
                <a:extLst>
                  <a:ext uri="{FF2B5EF4-FFF2-40B4-BE49-F238E27FC236}">
                    <a16:creationId xmlns:a16="http://schemas.microsoft.com/office/drawing/2014/main" id="{D3971092-2E35-AD86-6C00-42DC521FEECE}"/>
                  </a:ext>
                </a:extLst>
              </p14:cNvPr>
              <p14:cNvContentPartPr/>
              <p14:nvPr/>
            </p14:nvContentPartPr>
            <p14:xfrm>
              <a:off x="8518966" y="1810201"/>
              <a:ext cx="279103" cy="152068"/>
            </p14:xfrm>
          </p:contentPart>
        </mc:Choice>
        <mc:Fallback xmlns="">
          <p:pic>
            <p:nvPicPr>
              <p:cNvPr id="13" name="Encre 12">
                <a:extLst>
                  <a:ext uri="{FF2B5EF4-FFF2-40B4-BE49-F238E27FC236}">
                    <a16:creationId xmlns:a16="http://schemas.microsoft.com/office/drawing/2014/main" id="{D3971092-2E35-AD86-6C00-42DC521FEECE}"/>
                  </a:ext>
                </a:extLst>
              </p:cNvPr>
              <p:cNvPicPr/>
              <p:nvPr/>
            </p:nvPicPr>
            <p:blipFill>
              <a:blip r:embed="rId6"/>
              <a:stretch>
                <a:fillRect/>
              </a:stretch>
            </p:blipFill>
            <p:spPr>
              <a:xfrm>
                <a:off x="8456024" y="1747289"/>
                <a:ext cx="404627" cy="27753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Encre 13">
                <a:extLst>
                  <a:ext uri="{FF2B5EF4-FFF2-40B4-BE49-F238E27FC236}">
                    <a16:creationId xmlns:a16="http://schemas.microsoft.com/office/drawing/2014/main" id="{C8D3E824-CBD6-CF4F-1EB0-F0147FBFC10F}"/>
                  </a:ext>
                </a:extLst>
              </p14:cNvPr>
              <p14:cNvContentPartPr/>
              <p14:nvPr/>
            </p14:nvContentPartPr>
            <p14:xfrm>
              <a:off x="9466588" y="3918283"/>
              <a:ext cx="368899" cy="767292"/>
            </p14:xfrm>
          </p:contentPart>
        </mc:Choice>
        <mc:Fallback xmlns="">
          <p:pic>
            <p:nvPicPr>
              <p:cNvPr id="14" name="Encre 13">
                <a:extLst>
                  <a:ext uri="{FF2B5EF4-FFF2-40B4-BE49-F238E27FC236}">
                    <a16:creationId xmlns:a16="http://schemas.microsoft.com/office/drawing/2014/main" id="{C8D3E824-CBD6-CF4F-1EB0-F0147FBFC10F}"/>
                  </a:ext>
                </a:extLst>
              </p:cNvPr>
              <p:cNvPicPr/>
              <p:nvPr/>
            </p:nvPicPr>
            <p:blipFill>
              <a:blip r:embed="rId8"/>
              <a:stretch>
                <a:fillRect/>
              </a:stretch>
            </p:blipFill>
            <p:spPr>
              <a:xfrm>
                <a:off x="9403605" y="3855302"/>
                <a:ext cx="494505" cy="89289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Encre 16">
                <a:extLst>
                  <a:ext uri="{FF2B5EF4-FFF2-40B4-BE49-F238E27FC236}">
                    <a16:creationId xmlns:a16="http://schemas.microsoft.com/office/drawing/2014/main" id="{D5E16E59-5C39-67E3-AF43-284CE16695C6}"/>
                  </a:ext>
                </a:extLst>
              </p14:cNvPr>
              <p14:cNvContentPartPr/>
              <p14:nvPr/>
            </p14:nvContentPartPr>
            <p14:xfrm>
              <a:off x="9427142" y="3836941"/>
              <a:ext cx="213203" cy="737328"/>
            </p14:xfrm>
          </p:contentPart>
        </mc:Choice>
        <mc:Fallback xmlns="">
          <p:pic>
            <p:nvPicPr>
              <p:cNvPr id="17" name="Encre 16">
                <a:extLst>
                  <a:ext uri="{FF2B5EF4-FFF2-40B4-BE49-F238E27FC236}">
                    <a16:creationId xmlns:a16="http://schemas.microsoft.com/office/drawing/2014/main" id="{D5E16E59-5C39-67E3-AF43-284CE16695C6}"/>
                  </a:ext>
                </a:extLst>
              </p:cNvPr>
              <p:cNvPicPr/>
              <p:nvPr/>
            </p:nvPicPr>
            <p:blipFill>
              <a:blip r:embed="rId10"/>
              <a:stretch>
                <a:fillRect/>
              </a:stretch>
            </p:blipFill>
            <p:spPr>
              <a:xfrm>
                <a:off x="9364330" y="3773968"/>
                <a:ext cx="338469" cy="86291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Encre 14">
                <a:extLst>
                  <a:ext uri="{FF2B5EF4-FFF2-40B4-BE49-F238E27FC236}">
                    <a16:creationId xmlns:a16="http://schemas.microsoft.com/office/drawing/2014/main" id="{100AB8BE-C0D0-2583-FEAC-66923205E120}"/>
                  </a:ext>
                </a:extLst>
              </p14:cNvPr>
              <p14:cNvContentPartPr/>
              <p14:nvPr/>
            </p14:nvContentPartPr>
            <p14:xfrm>
              <a:off x="4670104" y="1116738"/>
              <a:ext cx="1224360" cy="331560"/>
            </p14:xfrm>
          </p:contentPart>
        </mc:Choice>
        <mc:Fallback xmlns="">
          <p:pic>
            <p:nvPicPr>
              <p:cNvPr id="15" name="Encre 14">
                <a:extLst>
                  <a:ext uri="{FF2B5EF4-FFF2-40B4-BE49-F238E27FC236}">
                    <a16:creationId xmlns:a16="http://schemas.microsoft.com/office/drawing/2014/main" id="{100AB8BE-C0D0-2583-FEAC-66923205E120}"/>
                  </a:ext>
                </a:extLst>
              </p:cNvPr>
              <p:cNvPicPr/>
              <p:nvPr/>
            </p:nvPicPr>
            <p:blipFill>
              <a:blip r:embed="rId12"/>
              <a:stretch>
                <a:fillRect/>
              </a:stretch>
            </p:blipFill>
            <p:spPr>
              <a:xfrm>
                <a:off x="4607104" y="1053670"/>
                <a:ext cx="1350000" cy="45733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5E0760C8-C62F-1BFF-5D11-1A4D56B44052}"/>
                  </a:ext>
                </a:extLst>
              </p14:cNvPr>
              <p14:cNvContentPartPr/>
              <p14:nvPr/>
            </p14:nvContentPartPr>
            <p14:xfrm>
              <a:off x="7879864" y="1257498"/>
              <a:ext cx="1331640" cy="1053720"/>
            </p14:xfrm>
          </p:contentPart>
        </mc:Choice>
        <mc:Fallback xmlns="">
          <p:pic>
            <p:nvPicPr>
              <p:cNvPr id="16" name="Encre 15">
                <a:extLst>
                  <a:ext uri="{FF2B5EF4-FFF2-40B4-BE49-F238E27FC236}">
                    <a16:creationId xmlns:a16="http://schemas.microsoft.com/office/drawing/2014/main" id="{5E0760C8-C62F-1BFF-5D11-1A4D56B44052}"/>
                  </a:ext>
                </a:extLst>
              </p:cNvPr>
              <p:cNvPicPr/>
              <p:nvPr/>
            </p:nvPicPr>
            <p:blipFill>
              <a:blip r:embed="rId14"/>
              <a:stretch>
                <a:fillRect/>
              </a:stretch>
            </p:blipFill>
            <p:spPr>
              <a:xfrm>
                <a:off x="7816864" y="1194498"/>
                <a:ext cx="1457280" cy="1179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Encre 17">
                <a:extLst>
                  <a:ext uri="{FF2B5EF4-FFF2-40B4-BE49-F238E27FC236}">
                    <a16:creationId xmlns:a16="http://schemas.microsoft.com/office/drawing/2014/main" id="{31F3F112-F4A7-DF14-CBDF-F61A7D2263EE}"/>
                  </a:ext>
                </a:extLst>
              </p14:cNvPr>
              <p14:cNvContentPartPr/>
              <p14:nvPr/>
            </p14:nvContentPartPr>
            <p14:xfrm>
              <a:off x="9057784" y="4677138"/>
              <a:ext cx="324000" cy="474480"/>
            </p14:xfrm>
          </p:contentPart>
        </mc:Choice>
        <mc:Fallback xmlns="">
          <p:pic>
            <p:nvPicPr>
              <p:cNvPr id="18" name="Encre 17">
                <a:extLst>
                  <a:ext uri="{FF2B5EF4-FFF2-40B4-BE49-F238E27FC236}">
                    <a16:creationId xmlns:a16="http://schemas.microsoft.com/office/drawing/2014/main" id="{31F3F112-F4A7-DF14-CBDF-F61A7D2263EE}"/>
                  </a:ext>
                </a:extLst>
              </p:cNvPr>
              <p:cNvPicPr/>
              <p:nvPr/>
            </p:nvPicPr>
            <p:blipFill>
              <a:blip r:embed="rId16"/>
              <a:stretch>
                <a:fillRect/>
              </a:stretch>
            </p:blipFill>
            <p:spPr>
              <a:xfrm>
                <a:off x="8994854" y="4614138"/>
                <a:ext cx="449501" cy="600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Encre 18">
                <a:extLst>
                  <a:ext uri="{FF2B5EF4-FFF2-40B4-BE49-F238E27FC236}">
                    <a16:creationId xmlns:a16="http://schemas.microsoft.com/office/drawing/2014/main" id="{E17C1944-BC9E-86DD-A5EE-0A9CB65E7D80}"/>
                  </a:ext>
                </a:extLst>
              </p14:cNvPr>
              <p14:cNvContentPartPr/>
              <p14:nvPr/>
            </p14:nvContentPartPr>
            <p14:xfrm>
              <a:off x="3199144" y="4780098"/>
              <a:ext cx="631800" cy="192600"/>
            </p14:xfrm>
          </p:contentPart>
        </mc:Choice>
        <mc:Fallback xmlns="">
          <p:pic>
            <p:nvPicPr>
              <p:cNvPr id="19" name="Encre 18">
                <a:extLst>
                  <a:ext uri="{FF2B5EF4-FFF2-40B4-BE49-F238E27FC236}">
                    <a16:creationId xmlns:a16="http://schemas.microsoft.com/office/drawing/2014/main" id="{E17C1944-BC9E-86DD-A5EE-0A9CB65E7D80}"/>
                  </a:ext>
                </a:extLst>
              </p:cNvPr>
              <p:cNvPicPr/>
              <p:nvPr/>
            </p:nvPicPr>
            <p:blipFill>
              <a:blip r:embed="rId18"/>
              <a:stretch>
                <a:fillRect/>
              </a:stretch>
            </p:blipFill>
            <p:spPr>
              <a:xfrm>
                <a:off x="3136144" y="4717098"/>
                <a:ext cx="75744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Encre 19">
                <a:extLst>
                  <a:ext uri="{FF2B5EF4-FFF2-40B4-BE49-F238E27FC236}">
                    <a16:creationId xmlns:a16="http://schemas.microsoft.com/office/drawing/2014/main" id="{76BCA3DA-EBAE-D483-3BB9-D639F3BB1849}"/>
                  </a:ext>
                </a:extLst>
              </p14:cNvPr>
              <p14:cNvContentPartPr/>
              <p14:nvPr/>
            </p14:nvContentPartPr>
            <p14:xfrm>
              <a:off x="2458984" y="3891978"/>
              <a:ext cx="360" cy="330120"/>
            </p14:xfrm>
          </p:contentPart>
        </mc:Choice>
        <mc:Fallback xmlns="">
          <p:pic>
            <p:nvPicPr>
              <p:cNvPr id="20" name="Encre 19">
                <a:extLst>
                  <a:ext uri="{FF2B5EF4-FFF2-40B4-BE49-F238E27FC236}">
                    <a16:creationId xmlns:a16="http://schemas.microsoft.com/office/drawing/2014/main" id="{76BCA3DA-EBAE-D483-3BB9-D639F3BB1849}"/>
                  </a:ext>
                </a:extLst>
              </p:cNvPr>
              <p:cNvPicPr/>
              <p:nvPr/>
            </p:nvPicPr>
            <p:blipFill>
              <a:blip r:embed="rId20"/>
              <a:stretch>
                <a:fillRect/>
              </a:stretch>
            </p:blipFill>
            <p:spPr>
              <a:xfrm>
                <a:off x="2395984" y="3828978"/>
                <a:ext cx="12600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Encre 20">
                <a:extLst>
                  <a:ext uri="{FF2B5EF4-FFF2-40B4-BE49-F238E27FC236}">
                    <a16:creationId xmlns:a16="http://schemas.microsoft.com/office/drawing/2014/main" id="{E28D57E9-0022-3BE1-47EB-363D0058E2AE}"/>
                  </a:ext>
                </a:extLst>
              </p14:cNvPr>
              <p14:cNvContentPartPr/>
              <p14:nvPr/>
            </p14:nvContentPartPr>
            <p14:xfrm>
              <a:off x="3408664" y="1436778"/>
              <a:ext cx="1267200" cy="948600"/>
            </p14:xfrm>
          </p:contentPart>
        </mc:Choice>
        <mc:Fallback xmlns="">
          <p:pic>
            <p:nvPicPr>
              <p:cNvPr id="21" name="Encre 20">
                <a:extLst>
                  <a:ext uri="{FF2B5EF4-FFF2-40B4-BE49-F238E27FC236}">
                    <a16:creationId xmlns:a16="http://schemas.microsoft.com/office/drawing/2014/main" id="{E28D57E9-0022-3BE1-47EB-363D0058E2AE}"/>
                  </a:ext>
                </a:extLst>
              </p:cNvPr>
              <p:cNvPicPr/>
              <p:nvPr/>
            </p:nvPicPr>
            <p:blipFill>
              <a:blip r:embed="rId22"/>
              <a:stretch>
                <a:fillRect/>
              </a:stretch>
            </p:blipFill>
            <p:spPr>
              <a:xfrm>
                <a:off x="3345664" y="1373778"/>
                <a:ext cx="1392840" cy="1074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 name="Encre 7">
                <a:extLst>
                  <a:ext uri="{FF2B5EF4-FFF2-40B4-BE49-F238E27FC236}">
                    <a16:creationId xmlns:a16="http://schemas.microsoft.com/office/drawing/2014/main" id="{CB8FF2F3-AE96-D8D3-74D6-5CAF196B4B51}"/>
                  </a:ext>
                </a:extLst>
              </p14:cNvPr>
              <p14:cNvContentPartPr/>
              <p14:nvPr/>
            </p14:nvContentPartPr>
            <p14:xfrm>
              <a:off x="3803728" y="5609741"/>
              <a:ext cx="1998360" cy="672120"/>
            </p14:xfrm>
          </p:contentPart>
        </mc:Choice>
        <mc:Fallback xmlns="">
          <p:pic>
            <p:nvPicPr>
              <p:cNvPr id="8" name="Encre 7">
                <a:extLst>
                  <a:ext uri="{FF2B5EF4-FFF2-40B4-BE49-F238E27FC236}">
                    <a16:creationId xmlns:a16="http://schemas.microsoft.com/office/drawing/2014/main" id="{CB8FF2F3-AE96-D8D3-74D6-5CAF196B4B51}"/>
                  </a:ext>
                </a:extLst>
              </p:cNvPr>
              <p:cNvPicPr/>
              <p:nvPr/>
            </p:nvPicPr>
            <p:blipFill>
              <a:blip r:embed="rId24"/>
              <a:stretch>
                <a:fillRect/>
              </a:stretch>
            </p:blipFill>
            <p:spPr>
              <a:xfrm>
                <a:off x="3740728" y="5546707"/>
                <a:ext cx="2124000" cy="79782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 name="Encre 11">
                <a:extLst>
                  <a:ext uri="{FF2B5EF4-FFF2-40B4-BE49-F238E27FC236}">
                    <a16:creationId xmlns:a16="http://schemas.microsoft.com/office/drawing/2014/main" id="{4EB7DD89-9B63-16F1-B55D-80B459B1AAC4}"/>
                  </a:ext>
                </a:extLst>
              </p14:cNvPr>
              <p14:cNvContentPartPr/>
              <p14:nvPr/>
            </p14:nvContentPartPr>
            <p14:xfrm>
              <a:off x="5572768" y="6152981"/>
              <a:ext cx="1592640" cy="553320"/>
            </p14:xfrm>
          </p:contentPart>
        </mc:Choice>
        <mc:Fallback xmlns="">
          <p:pic>
            <p:nvPicPr>
              <p:cNvPr id="12" name="Encre 11">
                <a:extLst>
                  <a:ext uri="{FF2B5EF4-FFF2-40B4-BE49-F238E27FC236}">
                    <a16:creationId xmlns:a16="http://schemas.microsoft.com/office/drawing/2014/main" id="{4EB7DD89-9B63-16F1-B55D-80B459B1AAC4}"/>
                  </a:ext>
                </a:extLst>
              </p:cNvPr>
              <p:cNvPicPr/>
              <p:nvPr/>
            </p:nvPicPr>
            <p:blipFill>
              <a:blip r:embed="rId26"/>
              <a:stretch>
                <a:fillRect/>
              </a:stretch>
            </p:blipFill>
            <p:spPr>
              <a:xfrm>
                <a:off x="5509782" y="6089981"/>
                <a:ext cx="1718252"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Encre 21">
                <a:extLst>
                  <a:ext uri="{FF2B5EF4-FFF2-40B4-BE49-F238E27FC236}">
                    <a16:creationId xmlns:a16="http://schemas.microsoft.com/office/drawing/2014/main" id="{2FDF65B7-EE00-EA71-EFDD-5214F00C8AC7}"/>
                  </a:ext>
                </a:extLst>
              </p14:cNvPr>
              <p14:cNvContentPartPr/>
              <p14:nvPr/>
            </p14:nvContentPartPr>
            <p14:xfrm>
              <a:off x="8125888" y="6052901"/>
              <a:ext cx="725760" cy="599040"/>
            </p14:xfrm>
          </p:contentPart>
        </mc:Choice>
        <mc:Fallback xmlns="">
          <p:pic>
            <p:nvPicPr>
              <p:cNvPr id="22" name="Encre 21">
                <a:extLst>
                  <a:ext uri="{FF2B5EF4-FFF2-40B4-BE49-F238E27FC236}">
                    <a16:creationId xmlns:a16="http://schemas.microsoft.com/office/drawing/2014/main" id="{2FDF65B7-EE00-EA71-EFDD-5214F00C8AC7}"/>
                  </a:ext>
                </a:extLst>
              </p:cNvPr>
              <p:cNvPicPr/>
              <p:nvPr/>
            </p:nvPicPr>
            <p:blipFill>
              <a:blip r:embed="rId28"/>
              <a:stretch>
                <a:fillRect/>
              </a:stretch>
            </p:blipFill>
            <p:spPr>
              <a:xfrm>
                <a:off x="8062919" y="5989901"/>
                <a:ext cx="851338" cy="724680"/>
              </a:xfrm>
              <a:prstGeom prst="rect">
                <a:avLst/>
              </a:prstGeom>
            </p:spPr>
          </p:pic>
        </mc:Fallback>
      </mc:AlternateContent>
      <p:pic>
        <p:nvPicPr>
          <p:cNvPr id="2" name="Image 1">
            <a:extLst>
              <a:ext uri="{FF2B5EF4-FFF2-40B4-BE49-F238E27FC236}">
                <a16:creationId xmlns:a16="http://schemas.microsoft.com/office/drawing/2014/main" id="{DA0FFEDB-6D6A-B27A-653E-8130CC5B1178}"/>
              </a:ext>
            </a:extLst>
          </p:cNvPr>
          <p:cNvPicPr>
            <a:picLocks noChangeAspect="1"/>
          </p:cNvPicPr>
          <p:nvPr/>
        </p:nvPicPr>
        <p:blipFill>
          <a:blip r:embed="rId29"/>
          <a:stretch>
            <a:fillRect/>
          </a:stretch>
        </p:blipFill>
        <p:spPr>
          <a:xfrm>
            <a:off x="4022402" y="5836267"/>
            <a:ext cx="1676400" cy="647700"/>
          </a:xfrm>
          <a:prstGeom prst="rect">
            <a:avLst/>
          </a:prstGeom>
        </p:spPr>
      </p:pic>
      <p:pic>
        <p:nvPicPr>
          <p:cNvPr id="6" name="Image 5">
            <a:extLst>
              <a:ext uri="{FF2B5EF4-FFF2-40B4-BE49-F238E27FC236}">
                <a16:creationId xmlns:a16="http://schemas.microsoft.com/office/drawing/2014/main" id="{6A0F50C4-79F1-6707-7067-6BE0B66CD745}"/>
              </a:ext>
            </a:extLst>
          </p:cNvPr>
          <p:cNvPicPr>
            <a:picLocks noChangeAspect="1"/>
          </p:cNvPicPr>
          <p:nvPr/>
        </p:nvPicPr>
        <p:blipFill>
          <a:blip r:embed="rId30"/>
          <a:srcRect/>
          <a:stretch/>
        </p:blipFill>
        <p:spPr>
          <a:xfrm>
            <a:off x="5811354" y="6114749"/>
            <a:ext cx="1705199" cy="349512"/>
          </a:xfrm>
          <a:prstGeom prst="rect">
            <a:avLst/>
          </a:prstGeom>
        </p:spPr>
      </p:pic>
      <p:pic>
        <p:nvPicPr>
          <p:cNvPr id="7" name="Image 6">
            <a:extLst>
              <a:ext uri="{FF2B5EF4-FFF2-40B4-BE49-F238E27FC236}">
                <a16:creationId xmlns:a16="http://schemas.microsoft.com/office/drawing/2014/main" id="{DC2097B2-0BB0-1823-3F6E-B7E9959811AC}"/>
              </a:ext>
            </a:extLst>
          </p:cNvPr>
          <p:cNvPicPr>
            <a:picLocks noChangeAspect="1"/>
          </p:cNvPicPr>
          <p:nvPr/>
        </p:nvPicPr>
        <p:blipFill>
          <a:blip r:embed="rId31"/>
          <a:stretch>
            <a:fillRect/>
          </a:stretch>
        </p:blipFill>
        <p:spPr>
          <a:xfrm>
            <a:off x="7670176" y="5753061"/>
            <a:ext cx="1028700" cy="711200"/>
          </a:xfrm>
          <a:prstGeom prst="rect">
            <a:avLst/>
          </a:prstGeom>
        </p:spPr>
      </p:pic>
      <mc:AlternateContent xmlns:mc="http://schemas.openxmlformats.org/markup-compatibility/2006" xmlns:p14="http://schemas.microsoft.com/office/powerpoint/2010/main">
        <mc:Choice Requires="p14">
          <p:contentPart p14:bwMode="auto" r:id="rId32">
            <p14:nvContentPartPr>
              <p14:cNvPr id="23" name="Encre 22">
                <a:extLst>
                  <a:ext uri="{FF2B5EF4-FFF2-40B4-BE49-F238E27FC236}">
                    <a16:creationId xmlns:a16="http://schemas.microsoft.com/office/drawing/2014/main" id="{4DD9625A-8D9C-BDA9-23ED-6E08B4B3B6A9}"/>
                  </a:ext>
                </a:extLst>
              </p14:cNvPr>
              <p14:cNvContentPartPr/>
              <p14:nvPr/>
            </p14:nvContentPartPr>
            <p14:xfrm>
              <a:off x="4870768" y="1268501"/>
              <a:ext cx="975240" cy="360720"/>
            </p14:xfrm>
          </p:contentPart>
        </mc:Choice>
        <mc:Fallback xmlns="">
          <p:pic>
            <p:nvPicPr>
              <p:cNvPr id="23" name="Encre 22">
                <a:extLst>
                  <a:ext uri="{FF2B5EF4-FFF2-40B4-BE49-F238E27FC236}">
                    <a16:creationId xmlns:a16="http://schemas.microsoft.com/office/drawing/2014/main" id="{4DD9625A-8D9C-BDA9-23ED-6E08B4B3B6A9}"/>
                  </a:ext>
                </a:extLst>
              </p:cNvPr>
              <p:cNvPicPr/>
              <p:nvPr/>
            </p:nvPicPr>
            <p:blipFill>
              <a:blip r:embed="rId33"/>
              <a:stretch>
                <a:fillRect/>
              </a:stretch>
            </p:blipFill>
            <p:spPr>
              <a:xfrm>
                <a:off x="4807768" y="1205501"/>
                <a:ext cx="110088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Encre 23">
                <a:extLst>
                  <a:ext uri="{FF2B5EF4-FFF2-40B4-BE49-F238E27FC236}">
                    <a16:creationId xmlns:a16="http://schemas.microsoft.com/office/drawing/2014/main" id="{5AE087BB-4CD9-2C15-0172-564F28516D14}"/>
                  </a:ext>
                </a:extLst>
              </p14:cNvPr>
              <p14:cNvContentPartPr/>
              <p14:nvPr/>
            </p14:nvContentPartPr>
            <p14:xfrm>
              <a:off x="2566768" y="3978581"/>
              <a:ext cx="289440" cy="9720"/>
            </p14:xfrm>
          </p:contentPart>
        </mc:Choice>
        <mc:Fallback xmlns="">
          <p:pic>
            <p:nvPicPr>
              <p:cNvPr id="24" name="Encre 23">
                <a:extLst>
                  <a:ext uri="{FF2B5EF4-FFF2-40B4-BE49-F238E27FC236}">
                    <a16:creationId xmlns:a16="http://schemas.microsoft.com/office/drawing/2014/main" id="{5AE087BB-4CD9-2C15-0172-564F28516D14}"/>
                  </a:ext>
                </a:extLst>
              </p:cNvPr>
              <p:cNvPicPr/>
              <p:nvPr/>
            </p:nvPicPr>
            <p:blipFill>
              <a:blip r:embed="rId35"/>
              <a:stretch>
                <a:fillRect/>
              </a:stretch>
            </p:blipFill>
            <p:spPr>
              <a:xfrm>
                <a:off x="2503768" y="3915581"/>
                <a:ext cx="4150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Encre 24">
                <a:extLst>
                  <a:ext uri="{FF2B5EF4-FFF2-40B4-BE49-F238E27FC236}">
                    <a16:creationId xmlns:a16="http://schemas.microsoft.com/office/drawing/2014/main" id="{FD85BAE2-047F-FFC5-64D9-2D2682E7D4B7}"/>
                  </a:ext>
                </a:extLst>
              </p14:cNvPr>
              <p14:cNvContentPartPr/>
              <p14:nvPr/>
            </p14:nvContentPartPr>
            <p14:xfrm>
              <a:off x="2995168" y="5118341"/>
              <a:ext cx="193320" cy="52200"/>
            </p14:xfrm>
          </p:contentPart>
        </mc:Choice>
        <mc:Fallback xmlns="">
          <p:pic>
            <p:nvPicPr>
              <p:cNvPr id="25" name="Encre 24">
                <a:extLst>
                  <a:ext uri="{FF2B5EF4-FFF2-40B4-BE49-F238E27FC236}">
                    <a16:creationId xmlns:a16="http://schemas.microsoft.com/office/drawing/2014/main" id="{FD85BAE2-047F-FFC5-64D9-2D2682E7D4B7}"/>
                  </a:ext>
                </a:extLst>
              </p:cNvPr>
              <p:cNvPicPr/>
              <p:nvPr/>
            </p:nvPicPr>
            <p:blipFill>
              <a:blip r:embed="rId37"/>
              <a:stretch>
                <a:fillRect/>
              </a:stretch>
            </p:blipFill>
            <p:spPr>
              <a:xfrm>
                <a:off x="2932168" y="5055773"/>
                <a:ext cx="318960" cy="17697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Encre 25">
                <a:extLst>
                  <a:ext uri="{FF2B5EF4-FFF2-40B4-BE49-F238E27FC236}">
                    <a16:creationId xmlns:a16="http://schemas.microsoft.com/office/drawing/2014/main" id="{AD097AA9-DBEE-DED9-8FBE-923D1EDE09BC}"/>
                  </a:ext>
                </a:extLst>
              </p14:cNvPr>
              <p14:cNvContentPartPr/>
              <p14:nvPr/>
            </p14:nvContentPartPr>
            <p14:xfrm>
              <a:off x="8505328" y="4487261"/>
              <a:ext cx="695160" cy="719280"/>
            </p14:xfrm>
          </p:contentPart>
        </mc:Choice>
        <mc:Fallback xmlns="">
          <p:pic>
            <p:nvPicPr>
              <p:cNvPr id="26" name="Encre 25">
                <a:extLst>
                  <a:ext uri="{FF2B5EF4-FFF2-40B4-BE49-F238E27FC236}">
                    <a16:creationId xmlns:a16="http://schemas.microsoft.com/office/drawing/2014/main" id="{AD097AA9-DBEE-DED9-8FBE-923D1EDE09BC}"/>
                  </a:ext>
                </a:extLst>
              </p:cNvPr>
              <p:cNvPicPr/>
              <p:nvPr/>
            </p:nvPicPr>
            <p:blipFill>
              <a:blip r:embed="rId39"/>
              <a:stretch>
                <a:fillRect/>
              </a:stretch>
            </p:blipFill>
            <p:spPr>
              <a:xfrm>
                <a:off x="8442328" y="4424229"/>
                <a:ext cx="820800" cy="844983"/>
              </a:xfrm>
              <a:prstGeom prst="rect">
                <a:avLst/>
              </a:prstGeom>
            </p:spPr>
          </p:pic>
        </mc:Fallback>
      </mc:AlternateContent>
      <p:grpSp>
        <p:nvGrpSpPr>
          <p:cNvPr id="29" name="Groupe 28">
            <a:extLst>
              <a:ext uri="{FF2B5EF4-FFF2-40B4-BE49-F238E27FC236}">
                <a16:creationId xmlns:a16="http://schemas.microsoft.com/office/drawing/2014/main" id="{5D42A1A6-03B6-3E92-21A3-FFF6AA37ED9D}"/>
              </a:ext>
            </a:extLst>
          </p:cNvPr>
          <p:cNvGrpSpPr/>
          <p:nvPr/>
        </p:nvGrpSpPr>
        <p:grpSpPr>
          <a:xfrm>
            <a:off x="7370248" y="1213781"/>
            <a:ext cx="1953360" cy="936000"/>
            <a:chOff x="7370248" y="1213781"/>
            <a:chExt cx="1953360" cy="936000"/>
          </a:xfrm>
        </p:grpSpPr>
        <mc:AlternateContent xmlns:mc="http://schemas.openxmlformats.org/markup-compatibility/2006" xmlns:p14="http://schemas.microsoft.com/office/powerpoint/2010/main">
          <mc:Choice Requires="p14">
            <p:contentPart p14:bwMode="auto" r:id="rId40">
              <p14:nvContentPartPr>
                <p14:cNvPr id="27" name="Encre 26">
                  <a:extLst>
                    <a:ext uri="{FF2B5EF4-FFF2-40B4-BE49-F238E27FC236}">
                      <a16:creationId xmlns:a16="http://schemas.microsoft.com/office/drawing/2014/main" id="{18466772-E0C2-5DA3-6A9F-EA7AA4BA3830}"/>
                    </a:ext>
                  </a:extLst>
                </p14:cNvPr>
                <p14:cNvContentPartPr/>
                <p14:nvPr/>
              </p14:nvContentPartPr>
              <p14:xfrm>
                <a:off x="8176288" y="1322501"/>
                <a:ext cx="1147320" cy="827280"/>
              </p14:xfrm>
            </p:contentPart>
          </mc:Choice>
          <mc:Fallback xmlns="">
            <p:pic>
              <p:nvPicPr>
                <p:cNvPr id="27" name="Encre 26">
                  <a:extLst>
                    <a:ext uri="{FF2B5EF4-FFF2-40B4-BE49-F238E27FC236}">
                      <a16:creationId xmlns:a16="http://schemas.microsoft.com/office/drawing/2014/main" id="{18466772-E0C2-5DA3-6A9F-EA7AA4BA3830}"/>
                    </a:ext>
                  </a:extLst>
                </p:cNvPr>
                <p:cNvPicPr/>
                <p:nvPr/>
              </p:nvPicPr>
              <p:blipFill>
                <a:blip r:embed="rId41"/>
                <a:stretch>
                  <a:fillRect/>
                </a:stretch>
              </p:blipFill>
              <p:spPr>
                <a:xfrm>
                  <a:off x="8113288" y="1259501"/>
                  <a:ext cx="1272960" cy="9529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Encre 27">
                  <a:extLst>
                    <a:ext uri="{FF2B5EF4-FFF2-40B4-BE49-F238E27FC236}">
                      <a16:creationId xmlns:a16="http://schemas.microsoft.com/office/drawing/2014/main" id="{C9E183D3-82C6-AB1F-EEDF-9A57A3A5CD1A}"/>
                    </a:ext>
                  </a:extLst>
                </p14:cNvPr>
                <p14:cNvContentPartPr/>
                <p14:nvPr/>
              </p14:nvContentPartPr>
              <p14:xfrm>
                <a:off x="7370248" y="1213781"/>
                <a:ext cx="360" cy="360"/>
              </p14:xfrm>
            </p:contentPart>
          </mc:Choice>
          <mc:Fallback xmlns="">
            <p:pic>
              <p:nvPicPr>
                <p:cNvPr id="28" name="Encre 27">
                  <a:extLst>
                    <a:ext uri="{FF2B5EF4-FFF2-40B4-BE49-F238E27FC236}">
                      <a16:creationId xmlns:a16="http://schemas.microsoft.com/office/drawing/2014/main" id="{C9E183D3-82C6-AB1F-EEDF-9A57A3A5CD1A}"/>
                    </a:ext>
                  </a:extLst>
                </p:cNvPr>
                <p:cNvPicPr/>
                <p:nvPr/>
              </p:nvPicPr>
              <p:blipFill>
                <a:blip r:embed="rId43"/>
                <a:stretch>
                  <a:fillRect/>
                </a:stretch>
              </p:blipFill>
              <p:spPr>
                <a:xfrm>
                  <a:off x="7307248" y="1150781"/>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30" name="Encre 29">
                <a:extLst>
                  <a:ext uri="{FF2B5EF4-FFF2-40B4-BE49-F238E27FC236}">
                    <a16:creationId xmlns:a16="http://schemas.microsoft.com/office/drawing/2014/main" id="{9666B64A-52A4-7E6C-3692-951A1FEA6491}"/>
                  </a:ext>
                </a:extLst>
              </p14:cNvPr>
              <p14:cNvContentPartPr/>
              <p14:nvPr/>
            </p14:nvContentPartPr>
            <p14:xfrm>
              <a:off x="4329688" y="1472261"/>
              <a:ext cx="792000" cy="414360"/>
            </p14:xfrm>
          </p:contentPart>
        </mc:Choice>
        <mc:Fallback xmlns="">
          <p:pic>
            <p:nvPicPr>
              <p:cNvPr id="30" name="Encre 29">
                <a:extLst>
                  <a:ext uri="{FF2B5EF4-FFF2-40B4-BE49-F238E27FC236}">
                    <a16:creationId xmlns:a16="http://schemas.microsoft.com/office/drawing/2014/main" id="{9666B64A-52A4-7E6C-3692-951A1FEA6491}"/>
                  </a:ext>
                </a:extLst>
              </p:cNvPr>
              <p:cNvPicPr/>
              <p:nvPr/>
            </p:nvPicPr>
            <p:blipFill>
              <a:blip r:embed="rId45"/>
              <a:stretch>
                <a:fillRect/>
              </a:stretch>
            </p:blipFill>
            <p:spPr>
              <a:xfrm>
                <a:off x="4266688" y="1409261"/>
                <a:ext cx="917640" cy="540000"/>
              </a:xfrm>
              <a:prstGeom prst="rect">
                <a:avLst/>
              </a:prstGeom>
            </p:spPr>
          </p:pic>
        </mc:Fallback>
      </mc:AlternateContent>
      <p:pic>
        <p:nvPicPr>
          <p:cNvPr id="5" name="Image 4" descr="Une image contenant Graphique, Bleu électrique, capture d’écran&#10;&#10;Description générée automatiquement">
            <a:extLst>
              <a:ext uri="{FF2B5EF4-FFF2-40B4-BE49-F238E27FC236}">
                <a16:creationId xmlns:a16="http://schemas.microsoft.com/office/drawing/2014/main" id="{F0A6D2B7-45AF-94DF-BF22-46D28776CF14}"/>
              </a:ext>
            </a:extLst>
          </p:cNvPr>
          <p:cNvPicPr>
            <a:picLocks noChangeAspect="1"/>
          </p:cNvPicPr>
          <p:nvPr/>
        </p:nvPicPr>
        <p:blipFill>
          <a:blip r:embed="rId46"/>
          <a:stretch>
            <a:fillRect/>
          </a:stretch>
        </p:blipFill>
        <p:spPr>
          <a:xfrm rot="21338296">
            <a:off x="2656502" y="1224500"/>
            <a:ext cx="6869618" cy="4409000"/>
          </a:xfrm>
          <a:prstGeom prst="rect">
            <a:avLst/>
          </a:prstGeom>
        </p:spPr>
      </p:pic>
      <p:pic>
        <p:nvPicPr>
          <p:cNvPr id="3" name="Image 2" descr="Une image contenant texte, Police, logo, Graphique&#10;&#10;Description générée automatiquement">
            <a:extLst>
              <a:ext uri="{FF2B5EF4-FFF2-40B4-BE49-F238E27FC236}">
                <a16:creationId xmlns:a16="http://schemas.microsoft.com/office/drawing/2014/main" id="{2CF160D3-E825-0692-8C8B-AF03595D92CB}"/>
              </a:ext>
            </a:extLst>
          </p:cNvPr>
          <p:cNvPicPr>
            <a:picLocks noChangeAspect="1"/>
          </p:cNvPicPr>
          <p:nvPr/>
        </p:nvPicPr>
        <p:blipFill>
          <a:blip r:embed="rId47"/>
          <a:stretch>
            <a:fillRect/>
          </a:stretch>
        </p:blipFill>
        <p:spPr>
          <a:xfrm>
            <a:off x="5861899" y="1486439"/>
            <a:ext cx="943585" cy="1377044"/>
          </a:xfrm>
          <a:prstGeom prst="rect">
            <a:avLst/>
          </a:prstGeom>
        </p:spPr>
      </p:pic>
      <p:sp>
        <p:nvSpPr>
          <p:cNvPr id="9" name="ZoneTexte 2">
            <a:extLst>
              <a:ext uri="{FF2B5EF4-FFF2-40B4-BE49-F238E27FC236}">
                <a16:creationId xmlns:a16="http://schemas.microsoft.com/office/drawing/2014/main" id="{10B408A5-4C17-8DE0-F939-78B51E45E4F5}"/>
              </a:ext>
            </a:extLst>
          </p:cNvPr>
          <p:cNvSpPr txBox="1"/>
          <p:nvPr/>
        </p:nvSpPr>
        <p:spPr>
          <a:xfrm>
            <a:off x="3491871" y="3025433"/>
            <a:ext cx="5648040" cy="187743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latin typeface="Isidora" pitchFamily="2" charset="77"/>
              </a:rPr>
              <a:t>En</a:t>
            </a:r>
            <a:r>
              <a:rPr lang="en-GB" dirty="0">
                <a:solidFill>
                  <a:schemeClr val="bg1"/>
                </a:solidFill>
                <a:latin typeface="Isidora" pitchFamily="2" charset="77"/>
              </a:rPr>
              <a:t> tant </a:t>
            </a:r>
            <a:r>
              <a:rPr lang="en-GB" dirty="0" err="1">
                <a:solidFill>
                  <a:schemeClr val="bg1"/>
                </a:solidFill>
                <a:latin typeface="Isidora" pitchFamily="2" charset="77"/>
              </a:rPr>
              <a:t>qu’</a:t>
            </a:r>
            <a:r>
              <a:rPr lang="en-GB" sz="2000" b="1" dirty="0" err="1">
                <a:solidFill>
                  <a:srgbClr val="ECBD3E"/>
                </a:solidFill>
                <a:latin typeface="Isidora Bold" pitchFamily="2" charset="77"/>
              </a:rPr>
              <a:t>agence</a:t>
            </a:r>
            <a:r>
              <a:rPr lang="en-GB" sz="2000" b="1" dirty="0">
                <a:solidFill>
                  <a:srgbClr val="ECBD3E"/>
                </a:solidFill>
                <a:latin typeface="Isidora Bold" pitchFamily="2" charset="77"/>
              </a:rPr>
              <a:t> </a:t>
            </a:r>
            <a:r>
              <a:rPr lang="en-GB" sz="2000" b="1" dirty="0" err="1">
                <a:solidFill>
                  <a:srgbClr val="ECBD3E"/>
                </a:solidFill>
                <a:latin typeface="Isidora Bold" pitchFamily="2" charset="77"/>
              </a:rPr>
              <a:t>certifiée</a:t>
            </a:r>
            <a:r>
              <a:rPr lang="en-GB" sz="2000" b="1" dirty="0">
                <a:solidFill>
                  <a:srgbClr val="ECBD3E"/>
                </a:solidFill>
                <a:latin typeface="Isidora Bold" pitchFamily="2" charset="77"/>
              </a:rPr>
              <a:t> B Corp </a:t>
            </a:r>
            <a:r>
              <a:rPr lang="en-GB" sz="2000" b="1" dirty="0" err="1">
                <a:solidFill>
                  <a:srgbClr val="ECBD3E"/>
                </a:solidFill>
                <a:latin typeface="Isidora Bold" pitchFamily="2" charset="77"/>
              </a:rPr>
              <a:t>en</a:t>
            </a:r>
            <a:r>
              <a:rPr lang="en-GB" sz="2000" b="1" dirty="0">
                <a:solidFill>
                  <a:srgbClr val="ECBD3E"/>
                </a:solidFill>
                <a:latin typeface="Isidora Bold" pitchFamily="2" charset="77"/>
              </a:rPr>
              <a:t> France</a:t>
            </a:r>
            <a:r>
              <a:rPr lang="en-GB" dirty="0">
                <a:solidFill>
                  <a:schemeClr val="bg1"/>
                </a:solidFill>
                <a:latin typeface="Isidora" pitchFamily="2" charset="77"/>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bg1"/>
                </a:solidFill>
                <a:latin typeface="Isidora" pitchFamily="2" charset="77"/>
              </a:rPr>
              <a:t>nos</a:t>
            </a:r>
            <a:r>
              <a:rPr lang="en-GB" dirty="0">
                <a:solidFill>
                  <a:schemeClr val="bg1"/>
                </a:solidFill>
                <a:latin typeface="Isidora" pitchFamily="2" charset="77"/>
              </a:rPr>
              <a:t> </a:t>
            </a:r>
            <a:r>
              <a:rPr lang="en-GB" dirty="0" err="1">
                <a:solidFill>
                  <a:schemeClr val="bg1"/>
                </a:solidFill>
                <a:latin typeface="Isidora" pitchFamily="2" charset="77"/>
              </a:rPr>
              <a:t>agences</a:t>
            </a:r>
            <a:r>
              <a:rPr lang="en-GB" dirty="0">
                <a:solidFill>
                  <a:schemeClr val="bg1"/>
                </a:solidFill>
                <a:latin typeface="Isidora" pitchFamily="2" charset="77"/>
              </a:rPr>
              <a:t> </a:t>
            </a:r>
            <a:r>
              <a:rPr lang="en-GB" dirty="0" err="1">
                <a:solidFill>
                  <a:schemeClr val="bg1"/>
                </a:solidFill>
                <a:latin typeface="Isidora" pitchFamily="2" charset="77"/>
              </a:rPr>
              <a:t>respectent</a:t>
            </a:r>
            <a:r>
              <a:rPr lang="en-GB" dirty="0">
                <a:solidFill>
                  <a:schemeClr val="bg1"/>
                </a:solidFill>
                <a:latin typeface="Isidora" pitchFamily="2" charset="77"/>
              </a:rPr>
              <a:t> les </a:t>
            </a:r>
            <a:r>
              <a:rPr lang="en-GB" dirty="0" err="1">
                <a:solidFill>
                  <a:schemeClr val="bg1"/>
                </a:solidFill>
                <a:latin typeface="Isidora" pitchFamily="2" charset="77"/>
              </a:rPr>
              <a:t>normes</a:t>
            </a:r>
            <a:r>
              <a:rPr lang="en-GB" dirty="0">
                <a:solidFill>
                  <a:schemeClr val="bg1"/>
                </a:solidFill>
                <a:latin typeface="Isidora" pitchFamily="2" charset="77"/>
              </a:rPr>
              <a:t> les plus </a:t>
            </a:r>
            <a:r>
              <a:rPr lang="en-GB" dirty="0" err="1">
                <a:solidFill>
                  <a:schemeClr val="bg1"/>
                </a:solidFill>
                <a:latin typeface="Isidora" pitchFamily="2" charset="77"/>
              </a:rPr>
              <a:t>strictes</a:t>
            </a:r>
            <a:r>
              <a:rPr lang="en-GB" dirty="0">
                <a:solidFill>
                  <a:schemeClr val="bg1"/>
                </a:solidFill>
                <a:latin typeface="Isidora" pitchFamily="2" charset="77"/>
              </a:rPr>
              <a:t> </a:t>
            </a:r>
            <a:r>
              <a:rPr lang="en-GB" dirty="0" err="1">
                <a:solidFill>
                  <a:schemeClr val="bg1"/>
                </a:solidFill>
                <a:latin typeface="Isidora" pitchFamily="2" charset="77"/>
              </a:rPr>
              <a:t>en</a:t>
            </a:r>
            <a:r>
              <a:rPr lang="en-GB" dirty="0">
                <a:solidFill>
                  <a:schemeClr val="bg1"/>
                </a:solidFill>
                <a:latin typeface="Isidora" pitchFamily="2" charset="77"/>
              </a:rPr>
              <a:t> matière de </a:t>
            </a:r>
            <a:r>
              <a:rPr lang="en-GB" sz="2000" b="1" dirty="0">
                <a:solidFill>
                  <a:srgbClr val="ECBD3E"/>
                </a:solidFill>
                <a:latin typeface="Isidora Bold" pitchFamily="2" charset="77"/>
              </a:rPr>
              <a:t>performances </a:t>
            </a:r>
            <a:r>
              <a:rPr lang="en-GB" sz="2000" b="1" dirty="0" err="1">
                <a:solidFill>
                  <a:srgbClr val="ECBD3E"/>
                </a:solidFill>
                <a:latin typeface="Isidora Bold" pitchFamily="2" charset="77"/>
              </a:rPr>
              <a:t>sociales</a:t>
            </a:r>
            <a:r>
              <a:rPr lang="en-GB" sz="2000" b="1" dirty="0">
                <a:solidFill>
                  <a:srgbClr val="ECBD3E"/>
                </a:solidFill>
                <a:latin typeface="Isidora Bold" pitchFamily="2" charset="77"/>
              </a:rPr>
              <a:t> et </a:t>
            </a:r>
            <a:r>
              <a:rPr lang="en-GB" sz="2000" b="1" dirty="0" err="1">
                <a:solidFill>
                  <a:srgbClr val="ECBD3E"/>
                </a:solidFill>
                <a:latin typeface="Isidora Bold" pitchFamily="2" charset="77"/>
              </a:rPr>
              <a:t>environnementales</a:t>
            </a:r>
            <a:r>
              <a:rPr lang="en-GB" dirty="0">
                <a:solidFill>
                  <a:schemeClr val="bg1"/>
                </a:solidFill>
                <a:latin typeface="Isidora" pitchFamily="2" charset="77"/>
              </a:rPr>
              <a:t>, de </a:t>
            </a:r>
            <a:r>
              <a:rPr lang="en-GB" dirty="0" err="1">
                <a:solidFill>
                  <a:schemeClr val="bg1"/>
                </a:solidFill>
                <a:latin typeface="Isidora" pitchFamily="2" charset="77"/>
              </a:rPr>
              <a:t>transparence</a:t>
            </a:r>
            <a:r>
              <a:rPr lang="en-GB" dirty="0">
                <a:solidFill>
                  <a:schemeClr val="bg1"/>
                </a:solidFill>
                <a:latin typeface="Isidora" pitchFamily="2" charset="77"/>
              </a:rPr>
              <a:t> et de </a:t>
            </a:r>
            <a:r>
              <a:rPr lang="en-GB" dirty="0" err="1">
                <a:solidFill>
                  <a:schemeClr val="bg1"/>
                </a:solidFill>
                <a:latin typeface="Isidora" pitchFamily="2" charset="77"/>
              </a:rPr>
              <a:t>responsabilité</a:t>
            </a:r>
            <a:r>
              <a:rPr lang="en-GB" dirty="0">
                <a:solidFill>
                  <a:schemeClr val="bg1"/>
                </a:solidFill>
                <a:latin typeface="Isidora" pitchFamily="2" charset="77"/>
              </a:rPr>
              <a:t> </a:t>
            </a:r>
            <a:r>
              <a:rPr lang="en-GB" dirty="0" err="1">
                <a:solidFill>
                  <a:schemeClr val="bg1"/>
                </a:solidFill>
                <a:latin typeface="Isidora" pitchFamily="2" charset="77"/>
              </a:rPr>
              <a:t>juridique</a:t>
            </a:r>
            <a:r>
              <a:rPr lang="en-GB" dirty="0">
                <a:solidFill>
                  <a:schemeClr val="bg1"/>
                </a:solidFill>
                <a:latin typeface="Isidora" pitchFamily="2" charset="77"/>
              </a:rPr>
              <a:t>, </a:t>
            </a:r>
            <a:r>
              <a:rPr lang="en-GB" dirty="0" err="1">
                <a:solidFill>
                  <a:schemeClr val="bg1"/>
                </a:solidFill>
                <a:latin typeface="Isidora" pitchFamily="2" charset="77"/>
              </a:rPr>
              <a:t>afin</a:t>
            </a:r>
            <a:r>
              <a:rPr lang="en-GB" dirty="0">
                <a:solidFill>
                  <a:schemeClr val="bg1"/>
                </a:solidFill>
                <a:latin typeface="Isidora" pitchFamily="2" charset="77"/>
              </a:rPr>
              <a:t> </a:t>
            </a:r>
            <a:r>
              <a:rPr lang="en-GB" dirty="0" err="1">
                <a:solidFill>
                  <a:schemeClr val="bg1"/>
                </a:solidFill>
                <a:latin typeface="Isidora" pitchFamily="2" charset="77"/>
              </a:rPr>
              <a:t>d'équilibrer</a:t>
            </a:r>
            <a:r>
              <a:rPr lang="en-GB" dirty="0">
                <a:solidFill>
                  <a:schemeClr val="bg1"/>
                </a:solidFill>
                <a:latin typeface="Isidora" pitchFamily="2" charset="77"/>
              </a:rPr>
              <a:t> le </a:t>
            </a:r>
            <a:r>
              <a:rPr lang="en-GB" sz="2000" b="1" dirty="0">
                <a:solidFill>
                  <a:srgbClr val="ECBD3E"/>
                </a:solidFill>
                <a:latin typeface="Isidora Bold" pitchFamily="2" charset="77"/>
              </a:rPr>
              <a:t>BUSINESS</a:t>
            </a:r>
            <a:r>
              <a:rPr lang="en-GB" dirty="0">
                <a:solidFill>
                  <a:schemeClr val="bg1"/>
                </a:solidFill>
                <a:latin typeface="Isidora" pitchFamily="2" charset="77"/>
              </a:rPr>
              <a:t> et </a:t>
            </a:r>
            <a:r>
              <a:rPr lang="en-GB" dirty="0" err="1">
                <a:solidFill>
                  <a:schemeClr val="bg1"/>
                </a:solidFill>
                <a:latin typeface="Isidora" pitchFamily="2" charset="77"/>
              </a:rPr>
              <a:t>l’</a:t>
            </a:r>
            <a:r>
              <a:rPr lang="en-GB" sz="2000" b="1" dirty="0" err="1">
                <a:solidFill>
                  <a:srgbClr val="ECBD3E"/>
                </a:solidFill>
                <a:latin typeface="Isidora Bold" pitchFamily="2" charset="77"/>
              </a:rPr>
              <a:t>IMPACT</a:t>
            </a:r>
            <a:r>
              <a:rPr lang="en-GB" dirty="0">
                <a:solidFill>
                  <a:schemeClr val="bg1"/>
                </a:solidFill>
                <a:latin typeface="Isidora" pitchFamily="2" charset="77"/>
              </a:rPr>
              <a:t>.</a:t>
            </a:r>
          </a:p>
        </p:txBody>
      </p:sp>
    </p:spTree>
    <p:extLst>
      <p:ext uri="{BB962C8B-B14F-4D97-AF65-F5344CB8AC3E}">
        <p14:creationId xmlns:p14="http://schemas.microsoft.com/office/powerpoint/2010/main" val="330956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8B56-D31D-990E-87CB-368C524A1DA9}"/>
            </a:ext>
          </a:extLst>
        </p:cNvPr>
        <p:cNvGrpSpPr/>
        <p:nvPr/>
      </p:nvGrpSpPr>
      <p:grpSpPr>
        <a:xfrm>
          <a:off x="0" y="0"/>
          <a:ext cx="0" cy="0"/>
          <a:chOff x="0" y="0"/>
          <a:chExt cx="0" cy="0"/>
        </a:xfrm>
      </p:grpSpPr>
      <p:pic>
        <p:nvPicPr>
          <p:cNvPr id="7" name="Image 6" descr="Une image contenant capture d’écran, Graphique, graphisme, diagramme&#10;&#10;Description générée automatiquement">
            <a:extLst>
              <a:ext uri="{FF2B5EF4-FFF2-40B4-BE49-F238E27FC236}">
                <a16:creationId xmlns:a16="http://schemas.microsoft.com/office/drawing/2014/main" id="{46648931-7CBF-88A7-F128-808329EECC68}"/>
              </a:ext>
            </a:extLst>
          </p:cNvPr>
          <p:cNvPicPr>
            <a:picLocks noChangeAspect="1"/>
          </p:cNvPicPr>
          <p:nvPr/>
        </p:nvPicPr>
        <p:blipFill>
          <a:blip r:embed="rId3"/>
          <a:stretch>
            <a:fillRect/>
          </a:stretch>
        </p:blipFill>
        <p:spPr>
          <a:xfrm>
            <a:off x="337066" y="1662401"/>
            <a:ext cx="6240271" cy="3829073"/>
          </a:xfrm>
          <a:prstGeom prst="rect">
            <a:avLst/>
          </a:prstGeom>
        </p:spPr>
      </p:pic>
      <p:sp>
        <p:nvSpPr>
          <p:cNvPr id="21" name="ZoneTexte 3">
            <a:extLst>
              <a:ext uri="{FF2B5EF4-FFF2-40B4-BE49-F238E27FC236}">
                <a16:creationId xmlns:a16="http://schemas.microsoft.com/office/drawing/2014/main" id="{33CC7D68-2B0A-CE24-220C-226B926ECECA}"/>
              </a:ext>
            </a:extLst>
          </p:cNvPr>
          <p:cNvSpPr txBox="1"/>
          <p:nvPr/>
        </p:nvSpPr>
        <p:spPr>
          <a:xfrm>
            <a:off x="6626100" y="-148196"/>
            <a:ext cx="5565900" cy="7265066"/>
          </a:xfrm>
          <a:prstGeom prst="rect">
            <a:avLst/>
          </a:prstGeom>
          <a:noFill/>
        </p:spPr>
        <p:txBody>
          <a:bodyPr wrap="square" lIns="91440" tIns="45720" rIns="91440" bIns="4572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lnSpc>
                <a:spcPct val="120000"/>
              </a:lnSpc>
              <a:defRPr/>
            </a:pPr>
            <a:r>
              <a:rPr lang="fr-FR" sz="1400" kern="0" dirty="0">
                <a:solidFill>
                  <a:srgbClr val="172485"/>
                </a:solidFill>
                <a:latin typeface="Isidora"/>
              </a:rPr>
              <a:t> </a:t>
            </a:r>
          </a:p>
          <a:p>
            <a:pPr algn="ctr" hangingPunct="0">
              <a:lnSpc>
                <a:spcPct val="120000"/>
              </a:lnSpc>
              <a:defRPr/>
            </a:pPr>
            <a:r>
              <a:rPr lang="fr-FR" sz="1600" b="1" kern="0" dirty="0">
                <a:solidFill>
                  <a:srgbClr val="172485"/>
                </a:solidFill>
                <a:latin typeface="Isidora Bold" pitchFamily="2" charset="77"/>
              </a:rPr>
              <a:t>Notre Mission </a:t>
            </a:r>
          </a:p>
          <a:p>
            <a:pPr hangingPunct="0">
              <a:lnSpc>
                <a:spcPct val="120000"/>
              </a:lnSpc>
              <a:defRPr/>
            </a:pPr>
            <a:r>
              <a:rPr lang="fr-FR" sz="1500" kern="0" dirty="0">
                <a:solidFill>
                  <a:srgbClr val="172485"/>
                </a:solidFill>
                <a:latin typeface="Isidora"/>
              </a:rPr>
              <a:t>Convaincus qu’il n’y a pas « un » mais « des » futurs souhaitables et qu’il faudra faire preuve de créativité pour inventer de nouvelles harmonies pour une consommation consciente, nous mobilisons le collectif de Team Créatif Group et notre expertise historique de la pensée design pour rendre désirable les Marques qui s’engagent sincèrement pour toutes et tous, et pour la planète.</a:t>
            </a:r>
          </a:p>
          <a:p>
            <a:pPr algn="ctr" hangingPunct="0">
              <a:lnSpc>
                <a:spcPct val="120000"/>
              </a:lnSpc>
              <a:defRPr/>
            </a:pPr>
            <a:r>
              <a:rPr lang="fr-FR" sz="1400" kern="0" dirty="0">
                <a:solidFill>
                  <a:srgbClr val="172485"/>
                </a:solidFill>
                <a:latin typeface="Isidora"/>
              </a:rPr>
              <a:t> </a:t>
            </a:r>
          </a:p>
          <a:p>
            <a:pPr algn="ctr" hangingPunct="0">
              <a:lnSpc>
                <a:spcPct val="120000"/>
              </a:lnSpc>
              <a:defRPr/>
            </a:pPr>
            <a:r>
              <a:rPr lang="fr-FR" sz="1600" b="1" kern="0" dirty="0">
                <a:solidFill>
                  <a:srgbClr val="172485"/>
                </a:solidFill>
                <a:latin typeface="Isidora Bold" pitchFamily="2" charset="77"/>
              </a:rPr>
              <a:t>Nos Engagements  </a:t>
            </a:r>
            <a:r>
              <a:rPr lang="fr-FR" sz="1400" b="1" kern="0" dirty="0">
                <a:solidFill>
                  <a:srgbClr val="172485"/>
                </a:solidFill>
                <a:latin typeface="Isidora Bold" pitchFamily="2" charset="77"/>
              </a:rPr>
              <a:t> </a:t>
            </a:r>
          </a:p>
          <a:p>
            <a:pPr algn="ctr" hangingPunct="0">
              <a:lnSpc>
                <a:spcPct val="120000"/>
              </a:lnSpc>
              <a:defRPr/>
            </a:pPr>
            <a:r>
              <a:rPr lang="fr-FR" sz="1500" kern="0" dirty="0">
                <a:solidFill>
                  <a:srgbClr val="172485"/>
                </a:solidFill>
                <a:latin typeface="Isidora"/>
              </a:rPr>
              <a:t>#1 - Designer avec nos partenaires et clients des projets de consommation consciente - </a:t>
            </a:r>
            <a:r>
              <a:rPr lang="fr-FR" sz="1500" kern="0" dirty="0" err="1">
                <a:solidFill>
                  <a:srgbClr val="172485"/>
                </a:solidFill>
                <a:latin typeface="Isidora"/>
              </a:rPr>
              <a:t>Conscious</a:t>
            </a:r>
            <a:r>
              <a:rPr lang="fr-FR" sz="1500" kern="0" dirty="0">
                <a:solidFill>
                  <a:srgbClr val="172485"/>
                </a:solidFill>
                <a:latin typeface="Isidora"/>
              </a:rPr>
              <a:t> </a:t>
            </a:r>
            <a:r>
              <a:rPr lang="fr-FR" sz="1500" kern="0" dirty="0" err="1">
                <a:solidFill>
                  <a:srgbClr val="172485"/>
                </a:solidFill>
                <a:latin typeface="Isidora"/>
              </a:rPr>
              <a:t>consuming</a:t>
            </a:r>
            <a:r>
              <a:rPr lang="fr-FR" sz="1500" kern="0" dirty="0">
                <a:solidFill>
                  <a:srgbClr val="172485"/>
                </a:solidFill>
                <a:latin typeface="Isidora"/>
              </a:rPr>
              <a:t> - permettant bien entendu de diminuer les impacts. (environnementaux et sociaux)</a:t>
            </a:r>
          </a:p>
          <a:p>
            <a:pPr algn="ctr" hangingPunct="0">
              <a:lnSpc>
                <a:spcPct val="120000"/>
              </a:lnSpc>
              <a:defRPr/>
            </a:pPr>
            <a:r>
              <a:rPr lang="fr-FR" sz="1500" kern="0" dirty="0">
                <a:solidFill>
                  <a:srgbClr val="172485"/>
                </a:solidFill>
                <a:latin typeface="Isidora"/>
              </a:rPr>
              <a:t> </a:t>
            </a:r>
          </a:p>
          <a:p>
            <a:pPr algn="ctr" hangingPunct="0">
              <a:lnSpc>
                <a:spcPct val="120000"/>
              </a:lnSpc>
              <a:defRPr/>
            </a:pPr>
            <a:r>
              <a:rPr lang="fr-FR" sz="1500" kern="0" dirty="0">
                <a:solidFill>
                  <a:srgbClr val="172485"/>
                </a:solidFill>
                <a:latin typeface="Isidora"/>
              </a:rPr>
              <a:t>#2 - Soutenir des projets reconnus pour leurs engagements sociaux et environnementaux. </a:t>
            </a:r>
          </a:p>
          <a:p>
            <a:pPr algn="ctr" hangingPunct="0">
              <a:lnSpc>
                <a:spcPct val="120000"/>
              </a:lnSpc>
              <a:defRPr/>
            </a:pPr>
            <a:r>
              <a:rPr lang="fr-FR" sz="1500" kern="0" dirty="0">
                <a:solidFill>
                  <a:srgbClr val="172485"/>
                </a:solidFill>
                <a:latin typeface="Isidora"/>
              </a:rPr>
              <a:t>Par des actions pro-</a:t>
            </a:r>
            <a:r>
              <a:rPr lang="fr-FR" sz="1500" kern="0" dirty="0" err="1">
                <a:solidFill>
                  <a:srgbClr val="172485"/>
                </a:solidFill>
                <a:latin typeface="Isidora"/>
              </a:rPr>
              <a:t>bono</a:t>
            </a:r>
            <a:r>
              <a:rPr lang="fr-FR" sz="1500" kern="0" dirty="0">
                <a:solidFill>
                  <a:srgbClr val="172485"/>
                </a:solidFill>
                <a:latin typeface="Isidora"/>
              </a:rPr>
              <a:t>, des facilitations tarifaires ou des collaborations privilégiées.</a:t>
            </a:r>
          </a:p>
          <a:p>
            <a:pPr algn="ctr" hangingPunct="0">
              <a:lnSpc>
                <a:spcPct val="120000"/>
              </a:lnSpc>
              <a:defRPr/>
            </a:pPr>
            <a:r>
              <a:rPr lang="fr-FR" sz="1500" kern="0" dirty="0">
                <a:solidFill>
                  <a:srgbClr val="172485"/>
                </a:solidFill>
                <a:latin typeface="Isidora"/>
              </a:rPr>
              <a:t> </a:t>
            </a:r>
          </a:p>
          <a:p>
            <a:pPr algn="ctr" hangingPunct="0">
              <a:lnSpc>
                <a:spcPct val="120000"/>
              </a:lnSpc>
              <a:defRPr/>
            </a:pPr>
            <a:r>
              <a:rPr lang="fr-FR" sz="1500" kern="0" dirty="0">
                <a:solidFill>
                  <a:srgbClr val="172485"/>
                </a:solidFill>
                <a:latin typeface="Isidora"/>
              </a:rPr>
              <a:t>#3 - Démontrer notre cohérence en développant notre propre exemplarité tant sur le point social qu’environnemental, et en faisant progresser notre </a:t>
            </a:r>
            <a:br>
              <a:rPr lang="fr-FR" sz="1500" kern="0" dirty="0">
                <a:solidFill>
                  <a:srgbClr val="172485"/>
                </a:solidFill>
                <a:latin typeface="Isidora"/>
              </a:rPr>
            </a:br>
            <a:r>
              <a:rPr lang="fr-FR" sz="1500" kern="0" dirty="0" err="1">
                <a:solidFill>
                  <a:srgbClr val="172485"/>
                </a:solidFill>
                <a:latin typeface="Isidora"/>
              </a:rPr>
              <a:t>inter-profession</a:t>
            </a:r>
            <a:r>
              <a:rPr lang="fr-FR" sz="1500" kern="0" dirty="0">
                <a:solidFill>
                  <a:srgbClr val="172485"/>
                </a:solidFill>
                <a:latin typeface="Isidora"/>
              </a:rPr>
              <a:t>.</a:t>
            </a:r>
          </a:p>
          <a:p>
            <a:pPr algn="ctr" hangingPunct="0">
              <a:lnSpc>
                <a:spcPct val="120000"/>
              </a:lnSpc>
              <a:defRPr/>
            </a:pPr>
            <a:endParaRPr lang="fr-FR" sz="1400" kern="0" dirty="0">
              <a:solidFill>
                <a:srgbClr val="172485"/>
              </a:solidFill>
              <a:latin typeface="Isidora"/>
            </a:endParaRPr>
          </a:p>
        </p:txBody>
      </p:sp>
      <p:sp>
        <p:nvSpPr>
          <p:cNvPr id="22" name="ZoneTexte 4">
            <a:extLst>
              <a:ext uri="{FF2B5EF4-FFF2-40B4-BE49-F238E27FC236}">
                <a16:creationId xmlns:a16="http://schemas.microsoft.com/office/drawing/2014/main" id="{75B7B8C2-7B76-C6C0-B631-F1C0FCD15903}"/>
              </a:ext>
            </a:extLst>
          </p:cNvPr>
          <p:cNvSpPr txBox="1"/>
          <p:nvPr/>
        </p:nvSpPr>
        <p:spPr>
          <a:xfrm>
            <a:off x="1760660" y="3788752"/>
            <a:ext cx="18473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Our recent wins &amp; why did they chose us?">
            <a:extLst>
              <a:ext uri="{FF2B5EF4-FFF2-40B4-BE49-F238E27FC236}">
                <a16:creationId xmlns:a16="http://schemas.microsoft.com/office/drawing/2014/main" id="{514742EF-96BE-186E-9C04-147B18C6C194}"/>
              </a:ext>
            </a:extLst>
          </p:cNvPr>
          <p:cNvSpPr txBox="1"/>
          <p:nvPr/>
        </p:nvSpPr>
        <p:spPr>
          <a:xfrm>
            <a:off x="12947355" y="2638268"/>
            <a:ext cx="6657283" cy="53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3000" b="1" kern="0">
                <a:solidFill>
                  <a:srgbClr val="F4C267"/>
                </a:solidFill>
                <a:latin typeface="Isidora Black" pitchFamily="2" charset="77"/>
                <a:ea typeface="Mr Dodo Medium" pitchFamily="2" charset="77"/>
              </a:rPr>
              <a:t>INTERGENERATIONAL</a:t>
            </a:r>
          </a:p>
        </p:txBody>
      </p:sp>
      <p:sp>
        <p:nvSpPr>
          <p:cNvPr id="25" name="Our recent wins &amp; why did they chose us?">
            <a:extLst>
              <a:ext uri="{FF2B5EF4-FFF2-40B4-BE49-F238E27FC236}">
                <a16:creationId xmlns:a16="http://schemas.microsoft.com/office/drawing/2014/main" id="{8705BC09-9807-FB41-63C5-C611EAD057BA}"/>
              </a:ext>
            </a:extLst>
          </p:cNvPr>
          <p:cNvSpPr txBox="1"/>
          <p:nvPr/>
        </p:nvSpPr>
        <p:spPr>
          <a:xfrm>
            <a:off x="12947355" y="3264401"/>
            <a:ext cx="2653501" cy="1087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800" b="1" kern="0">
                <a:solidFill>
                  <a:srgbClr val="F4C267"/>
                </a:solidFill>
                <a:latin typeface="Isidora Black" pitchFamily="2" charset="77"/>
                <a:ea typeface="Mr Dodo Medium" pitchFamily="2" charset="77"/>
              </a:rPr>
              <a:t>60%</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rPr>
              <a:t>Business is international</a:t>
            </a:r>
          </a:p>
        </p:txBody>
      </p:sp>
      <p:sp>
        <p:nvSpPr>
          <p:cNvPr id="27" name="Our recent wins &amp; why did they chose us?">
            <a:extLst>
              <a:ext uri="{FF2B5EF4-FFF2-40B4-BE49-F238E27FC236}">
                <a16:creationId xmlns:a16="http://schemas.microsoft.com/office/drawing/2014/main" id="{F68BCBAF-8384-1CA3-A453-2887CC42E590}"/>
              </a:ext>
            </a:extLst>
          </p:cNvPr>
          <p:cNvSpPr txBox="1"/>
          <p:nvPr/>
        </p:nvSpPr>
        <p:spPr>
          <a:xfrm>
            <a:off x="15887599" y="3264401"/>
            <a:ext cx="2653501" cy="1087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800" b="1" kern="0">
                <a:solidFill>
                  <a:srgbClr val="F4C267"/>
                </a:solidFill>
                <a:latin typeface="Isidora Black" pitchFamily="2" charset="77"/>
                <a:ea typeface="Mr Dodo Medium" pitchFamily="2" charset="77"/>
              </a:rPr>
              <a:t>11</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rPr>
              <a:t>Nationalities</a:t>
            </a:r>
          </a:p>
        </p:txBody>
      </p:sp>
      <p:sp>
        <p:nvSpPr>
          <p:cNvPr id="28" name="Our recent wins &amp; why did they chose us?">
            <a:extLst>
              <a:ext uri="{FF2B5EF4-FFF2-40B4-BE49-F238E27FC236}">
                <a16:creationId xmlns:a16="http://schemas.microsoft.com/office/drawing/2014/main" id="{E4EC963F-D57C-5B73-6109-6389F07FF1E6}"/>
              </a:ext>
            </a:extLst>
          </p:cNvPr>
          <p:cNvSpPr txBox="1"/>
          <p:nvPr/>
        </p:nvSpPr>
        <p:spPr>
          <a:xfrm>
            <a:off x="12947355" y="4564183"/>
            <a:ext cx="2653501" cy="1364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800" b="1" kern="0">
                <a:solidFill>
                  <a:srgbClr val="F4C267"/>
                </a:solidFill>
                <a:latin typeface="Isidora Black" pitchFamily="2" charset="77"/>
                <a:ea typeface="Mr Dodo Medium" pitchFamily="2" charset="77"/>
              </a:rPr>
              <a:t>63%</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rPr>
              <a:t>Of women in </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err="1">
                <a:ln>
                  <a:noFill/>
                </a:ln>
                <a:solidFill>
                  <a:srgbClr val="15137C"/>
                </a:solidFill>
                <a:effectLst/>
                <a:uLnTx/>
                <a:uFillTx/>
                <a:latin typeface="Isidora" pitchFamily="2" charset="77"/>
                <a:ea typeface="Mr Dodo Medium" pitchFamily="2" charset="77"/>
                <a:sym typeface="Gotham-Bold"/>
              </a:rPr>
              <a:t>leadin</a:t>
            </a:r>
            <a:r>
              <a:rPr lang="en-GB" sz="1800" kern="0">
                <a:solidFill>
                  <a:srgbClr val="15137C"/>
                </a:solidFill>
                <a:latin typeface="Isidora" pitchFamily="2" charset="77"/>
                <a:ea typeface="Mr Dodo Medium" pitchFamily="2" charset="77"/>
              </a:rPr>
              <a:t>g positions</a:t>
            </a:r>
            <a:endPar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endParaRPr>
          </a:p>
        </p:txBody>
      </p:sp>
      <p:sp>
        <p:nvSpPr>
          <p:cNvPr id="29" name="Our recent wins &amp; why did they chose us?">
            <a:extLst>
              <a:ext uri="{FF2B5EF4-FFF2-40B4-BE49-F238E27FC236}">
                <a16:creationId xmlns:a16="http://schemas.microsoft.com/office/drawing/2014/main" id="{9FAC4A3D-58E1-7C9C-D232-ED935A9CFC68}"/>
              </a:ext>
            </a:extLst>
          </p:cNvPr>
          <p:cNvSpPr txBox="1"/>
          <p:nvPr/>
        </p:nvSpPr>
        <p:spPr>
          <a:xfrm>
            <a:off x="15475699" y="4551571"/>
            <a:ext cx="1938561" cy="1395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4800" b="1" kern="0">
                <a:solidFill>
                  <a:srgbClr val="F4C267"/>
                </a:solidFill>
                <a:latin typeface="Isidora Black" pitchFamily="2" charset="77"/>
                <a:ea typeface="Mr Dodo Medium" pitchFamily="2" charset="77"/>
              </a:rPr>
              <a:t>100%</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rPr>
              <a:t>Pet-friendly</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800" u="none" strike="noStrike" kern="0" cap="none" normalizeH="0" baseline="0" noProof="0">
                <a:ln>
                  <a:noFill/>
                </a:ln>
                <a:solidFill>
                  <a:srgbClr val="15137C"/>
                </a:solidFill>
                <a:effectLst/>
                <a:uLnTx/>
                <a:uFillTx/>
                <a:latin typeface="Isidora" pitchFamily="2" charset="77"/>
                <a:ea typeface="Mr Dodo Medium" pitchFamily="2" charset="77"/>
                <a:sym typeface="Gotham-Bold"/>
              </a:rPr>
              <a:t>network</a:t>
            </a:r>
          </a:p>
        </p:txBody>
      </p:sp>
      <p:sp>
        <p:nvSpPr>
          <p:cNvPr id="31" name="ZoneTexte 30">
            <a:extLst>
              <a:ext uri="{FF2B5EF4-FFF2-40B4-BE49-F238E27FC236}">
                <a16:creationId xmlns:a16="http://schemas.microsoft.com/office/drawing/2014/main" id="{43F1BDA7-720B-C166-0D70-3874F840EB18}"/>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lang="fr-FR" sz="1200" b="1" spc="-40">
              <a:solidFill>
                <a:srgbClr val="172385"/>
              </a:solidFill>
              <a:latin typeface="Isidora Black" pitchFamily="2" charset="77"/>
            </a:endParaRPr>
          </a:p>
        </p:txBody>
      </p:sp>
      <p:pic>
        <p:nvPicPr>
          <p:cNvPr id="5" name="Image 4" descr="Une image contenant Graphique, Police, obscurité, graphisme&#10;&#10;Description générée automatiquement">
            <a:extLst>
              <a:ext uri="{FF2B5EF4-FFF2-40B4-BE49-F238E27FC236}">
                <a16:creationId xmlns:a16="http://schemas.microsoft.com/office/drawing/2014/main" id="{0B4FAB3B-1EE4-5962-2932-0A9CE1DE60D5}"/>
              </a:ext>
            </a:extLst>
          </p:cNvPr>
          <p:cNvPicPr>
            <a:picLocks noChangeAspect="1"/>
          </p:cNvPicPr>
          <p:nvPr/>
        </p:nvPicPr>
        <p:blipFill>
          <a:blip r:embed="rId4"/>
          <a:stretch>
            <a:fillRect/>
          </a:stretch>
        </p:blipFill>
        <p:spPr>
          <a:xfrm>
            <a:off x="293456" y="6423709"/>
            <a:ext cx="2226045" cy="265718"/>
          </a:xfrm>
          <a:prstGeom prst="rect">
            <a:avLst/>
          </a:prstGeom>
        </p:spPr>
      </p:pic>
      <p:sp>
        <p:nvSpPr>
          <p:cNvPr id="3" name="Our recent wins &amp; why did they chose us?">
            <a:extLst>
              <a:ext uri="{FF2B5EF4-FFF2-40B4-BE49-F238E27FC236}">
                <a16:creationId xmlns:a16="http://schemas.microsoft.com/office/drawing/2014/main" id="{322304E4-FEDE-BD7F-5922-07AAB8C94745}"/>
              </a:ext>
            </a:extLst>
          </p:cNvPr>
          <p:cNvSpPr txBox="1"/>
          <p:nvPr/>
        </p:nvSpPr>
        <p:spPr>
          <a:xfrm>
            <a:off x="544653" y="415896"/>
            <a:ext cx="5856147" cy="1364797"/>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lang="en-GB" sz="2000" b="1" kern="0" dirty="0">
                <a:solidFill>
                  <a:srgbClr val="172485"/>
                </a:solidFill>
                <a:latin typeface="Isidora Bold" pitchFamily="2" charset="77"/>
                <a:sym typeface="Gotham"/>
              </a:rPr>
              <a:t>Notre Raison </a:t>
            </a:r>
            <a:r>
              <a:rPr lang="en-GB" sz="2000" b="1" kern="0" dirty="0" err="1">
                <a:solidFill>
                  <a:srgbClr val="172485"/>
                </a:solidFill>
                <a:latin typeface="Isidora Bold" pitchFamily="2" charset="77"/>
                <a:sym typeface="Gotham"/>
              </a:rPr>
              <a:t>d’Être</a:t>
            </a:r>
            <a:endParaRPr lang="en-GB" sz="2000" b="1" kern="0" dirty="0">
              <a:solidFill>
                <a:srgbClr val="172485"/>
              </a:solidFill>
              <a:latin typeface="Isidora Bold" pitchFamily="2" charset="77"/>
              <a:sym typeface="Gotham"/>
            </a:endParaRP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3200" u="none" strike="noStrike" kern="0" cap="none" normalizeH="0" baseline="0" noProof="0" dirty="0">
                <a:ln>
                  <a:noFill/>
                </a:ln>
                <a:solidFill>
                  <a:srgbClr val="EEA41B"/>
                </a:solidFill>
                <a:effectLst/>
                <a:uLnTx/>
                <a:uFillTx/>
                <a:latin typeface="Mr Dodo Medium" pitchFamily="2" charset="77"/>
                <a:ea typeface="Mr Dodo Medium" pitchFamily="2" charset="77"/>
                <a:sym typeface="Gotham"/>
              </a:rPr>
              <a:t>DESIGNING BEAUTIFUL TOMORROWS</a:t>
            </a:r>
            <a:endParaRPr kumimoji="0" lang="en-GB" sz="3200" u="none" strike="noStrike" kern="0" cap="none" normalizeH="0" baseline="0" noProof="0" dirty="0">
              <a:ln>
                <a:noFill/>
              </a:ln>
              <a:solidFill>
                <a:srgbClr val="EEA41B"/>
              </a:solidFill>
              <a:effectLst/>
              <a:uLnTx/>
              <a:uFillTx/>
              <a:latin typeface="Mr Dodo Medium" pitchFamily="2" charset="77"/>
              <a:ea typeface="Mr Dodo Medium" pitchFamily="2" charset="77"/>
              <a:sym typeface="Gotham-Bold"/>
            </a:endParaRPr>
          </a:p>
        </p:txBody>
      </p:sp>
    </p:spTree>
    <p:extLst>
      <p:ext uri="{BB962C8B-B14F-4D97-AF65-F5344CB8AC3E}">
        <p14:creationId xmlns:p14="http://schemas.microsoft.com/office/powerpoint/2010/main" val="406703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0965A-2ABF-6B76-A7C2-EC31E03A40AC}"/>
            </a:ext>
          </a:extLst>
        </p:cNvPr>
        <p:cNvGrpSpPr/>
        <p:nvPr/>
      </p:nvGrpSpPr>
      <p:grpSpPr>
        <a:xfrm>
          <a:off x="0" y="0"/>
          <a:ext cx="0" cy="0"/>
          <a:chOff x="0" y="0"/>
          <a:chExt cx="0" cy="0"/>
        </a:xfrm>
      </p:grpSpPr>
      <p:pic>
        <p:nvPicPr>
          <p:cNvPr id="9" name="Image 8" descr="Une image contenant dessin, dessin humoristique, capture d’écran, art&#10;&#10;Description générée automatiquement">
            <a:extLst>
              <a:ext uri="{FF2B5EF4-FFF2-40B4-BE49-F238E27FC236}">
                <a16:creationId xmlns:a16="http://schemas.microsoft.com/office/drawing/2014/main" id="{495FE821-9784-282E-968B-A4A3971615E1}"/>
              </a:ext>
            </a:extLst>
          </p:cNvPr>
          <p:cNvPicPr>
            <a:picLocks noChangeAspect="1"/>
          </p:cNvPicPr>
          <p:nvPr/>
        </p:nvPicPr>
        <p:blipFill>
          <a:blip r:embed="rId3"/>
          <a:stretch>
            <a:fillRect/>
          </a:stretch>
        </p:blipFill>
        <p:spPr>
          <a:xfrm>
            <a:off x="-223025" y="168573"/>
            <a:ext cx="13337629" cy="7075449"/>
          </a:xfrm>
          <a:prstGeom prst="rect">
            <a:avLst/>
          </a:prstGeom>
        </p:spPr>
      </p:pic>
      <p:pic>
        <p:nvPicPr>
          <p:cNvPr id="3" name="Image 2">
            <a:extLst>
              <a:ext uri="{FF2B5EF4-FFF2-40B4-BE49-F238E27FC236}">
                <a16:creationId xmlns:a16="http://schemas.microsoft.com/office/drawing/2014/main" id="{D0D34450-B6ED-07D3-8E45-66CC911BCAEB}"/>
              </a:ext>
            </a:extLst>
          </p:cNvPr>
          <p:cNvPicPr>
            <a:picLocks noChangeAspect="1"/>
          </p:cNvPicPr>
          <p:nvPr/>
        </p:nvPicPr>
        <p:blipFill>
          <a:blip r:embed="rId4"/>
          <a:stretch>
            <a:fillRect/>
          </a:stretch>
        </p:blipFill>
        <p:spPr>
          <a:xfrm>
            <a:off x="293456" y="6423709"/>
            <a:ext cx="2226045" cy="265718"/>
          </a:xfrm>
          <a:prstGeom prst="rect">
            <a:avLst/>
          </a:prstGeom>
        </p:spPr>
      </p:pic>
      <p:sp>
        <p:nvSpPr>
          <p:cNvPr id="6" name="ZoneTexte 5">
            <a:extLst>
              <a:ext uri="{FF2B5EF4-FFF2-40B4-BE49-F238E27FC236}">
                <a16:creationId xmlns:a16="http://schemas.microsoft.com/office/drawing/2014/main" id="{FC2EAAA6-9CE1-471A-495B-D0E736A66EC1}"/>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lang="fr-FR" sz="1200" b="1" spc="-40">
              <a:solidFill>
                <a:srgbClr val="172385"/>
              </a:solidFill>
              <a:latin typeface="Isidora Black" pitchFamily="2" charset="77"/>
            </a:endParaRPr>
          </a:p>
        </p:txBody>
      </p:sp>
      <mc:AlternateContent xmlns:mc="http://schemas.openxmlformats.org/markup-compatibility/2006" xmlns:p14="http://schemas.microsoft.com/office/powerpoint/2010/main">
        <mc:Choice Requires="p14">
          <p:contentPart p14:bwMode="auto" r:id="rId5">
            <p14:nvContentPartPr>
              <p14:cNvPr id="11" name="Encre 10">
                <a:extLst>
                  <a:ext uri="{FF2B5EF4-FFF2-40B4-BE49-F238E27FC236}">
                    <a16:creationId xmlns:a16="http://schemas.microsoft.com/office/drawing/2014/main" id="{E8940644-6F31-6C71-561C-4D2AAA9C3A61}"/>
                  </a:ext>
                </a:extLst>
              </p14:cNvPr>
              <p14:cNvContentPartPr/>
              <p14:nvPr/>
            </p14:nvContentPartPr>
            <p14:xfrm>
              <a:off x="2224346" y="2223214"/>
              <a:ext cx="455400" cy="439200"/>
            </p14:xfrm>
          </p:contentPart>
        </mc:Choice>
        <mc:Fallback xmlns="">
          <p:pic>
            <p:nvPicPr>
              <p:cNvPr id="11" name="Encre 10">
                <a:extLst>
                  <a:ext uri="{FF2B5EF4-FFF2-40B4-BE49-F238E27FC236}">
                    <a16:creationId xmlns:a16="http://schemas.microsoft.com/office/drawing/2014/main" id="{E8940644-6F31-6C71-561C-4D2AAA9C3A61}"/>
                  </a:ext>
                </a:extLst>
              </p:cNvPr>
              <p:cNvPicPr/>
              <p:nvPr/>
            </p:nvPicPr>
            <p:blipFill>
              <a:blip r:embed="rId6"/>
              <a:stretch>
                <a:fillRect/>
              </a:stretch>
            </p:blipFill>
            <p:spPr>
              <a:xfrm>
                <a:off x="2161396" y="2160214"/>
                <a:ext cx="580941" cy="564840"/>
              </a:xfrm>
              <a:prstGeom prst="rect">
                <a:avLst/>
              </a:prstGeom>
            </p:spPr>
          </p:pic>
        </mc:Fallback>
      </mc:AlternateContent>
      <p:pic>
        <p:nvPicPr>
          <p:cNvPr id="10" name="Image 9">
            <a:extLst>
              <a:ext uri="{FF2B5EF4-FFF2-40B4-BE49-F238E27FC236}">
                <a16:creationId xmlns:a16="http://schemas.microsoft.com/office/drawing/2014/main" id="{F34A90DB-A9F1-C090-306E-C7655090349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3" b="98176" l="3455" r="95273">
                        <a14:foregroundMark x1="6727" y1="56882" x2="5455" y2="59038"/>
                        <a14:foregroundMark x1="9455" y1="50415" x2="3818" y2="72305"/>
                        <a14:foregroundMark x1="3818" y1="72305" x2="5455" y2="79602"/>
                        <a14:foregroundMark x1="5455" y1="79602" x2="5636" y2="79934"/>
                        <a14:foregroundMark x1="7273" y1="92703" x2="13455" y2="94527"/>
                        <a14:foregroundMark x1="9818" y1="94030" x2="15636" y2="98176"/>
                        <a14:foregroundMark x1="15636" y1="98176" x2="17636" y2="98176"/>
                        <a14:foregroundMark x1="45818" y1="10116" x2="53636" y2="6302"/>
                        <a14:foregroundMark x1="53636" y1="6302" x2="70182" y2="4478"/>
                        <a14:foregroundMark x1="70182" y1="4478" x2="79273" y2="6136"/>
                        <a14:foregroundMark x1="79273" y1="6136" x2="86727" y2="9453"/>
                        <a14:foregroundMark x1="86727" y1="9453" x2="92727" y2="14262"/>
                        <a14:foregroundMark x1="92727" y1="14262" x2="95273" y2="35821"/>
                        <a14:foregroundMark x1="95273" y1="35821" x2="90182" y2="49585"/>
                        <a14:foregroundMark x1="46364" y1="8292" x2="59818" y2="2819"/>
                        <a14:foregroundMark x1="59818" y1="2819" x2="75636" y2="1493"/>
                        <a14:foregroundMark x1="75636" y1="1493" x2="87455" y2="6468"/>
                      </a14:backgroundRemoval>
                    </a14:imgEffect>
                  </a14:imgLayer>
                </a14:imgProps>
              </a:ext>
            </a:extLst>
          </a:blip>
          <a:stretch>
            <a:fillRect/>
          </a:stretch>
        </p:blipFill>
        <p:spPr>
          <a:xfrm rot="2901789">
            <a:off x="2681801" y="94150"/>
            <a:ext cx="6751485" cy="7402083"/>
          </a:xfrm>
          <a:prstGeom prst="rect">
            <a:avLst/>
          </a:prstGeom>
        </p:spPr>
      </p:pic>
      <p:sp>
        <p:nvSpPr>
          <p:cNvPr id="7" name="ZoneTexte 3">
            <a:extLst>
              <a:ext uri="{FF2B5EF4-FFF2-40B4-BE49-F238E27FC236}">
                <a16:creationId xmlns:a16="http://schemas.microsoft.com/office/drawing/2014/main" id="{56D9597D-2C60-0298-2FC0-B1973D20D5B3}"/>
              </a:ext>
            </a:extLst>
          </p:cNvPr>
          <p:cNvSpPr txBox="1"/>
          <p:nvPr/>
        </p:nvSpPr>
        <p:spPr>
          <a:xfrm>
            <a:off x="4117708" y="1873099"/>
            <a:ext cx="4185043" cy="5632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3600">
                <a:solidFill>
                  <a:srgbClr val="0F0FA3"/>
                </a:solidFill>
                <a:latin typeface="Isidora" pitchFamily="2" charset="77"/>
                <a:ea typeface="Mr Dodo Medium" pitchFamily="2" charset="77"/>
              </a:rPr>
              <a:t>Be</a:t>
            </a:r>
          </a:p>
        </p:txBody>
      </p:sp>
      <p:sp>
        <p:nvSpPr>
          <p:cNvPr id="2" name="ZoneTexte 3">
            <a:extLst>
              <a:ext uri="{FF2B5EF4-FFF2-40B4-BE49-F238E27FC236}">
                <a16:creationId xmlns:a16="http://schemas.microsoft.com/office/drawing/2014/main" id="{22A70CD4-D369-CC3D-882B-B0A98D514770}"/>
              </a:ext>
            </a:extLst>
          </p:cNvPr>
          <p:cNvSpPr txBox="1"/>
          <p:nvPr/>
        </p:nvSpPr>
        <p:spPr>
          <a:xfrm>
            <a:off x="4443849" y="2578270"/>
            <a:ext cx="4705473" cy="69801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4800" b="1">
                <a:solidFill>
                  <a:schemeClr val="bg1"/>
                </a:solidFill>
                <a:latin typeface="Mr Dodo Medium" pitchFamily="2" charset="77"/>
                <a:ea typeface="Mr Dodo Medium" pitchFamily="2" charset="77"/>
              </a:rPr>
              <a:t>EXITED</a:t>
            </a:r>
          </a:p>
        </p:txBody>
      </p:sp>
      <p:sp>
        <p:nvSpPr>
          <p:cNvPr id="5" name="ZoneTexte 3">
            <a:extLst>
              <a:ext uri="{FF2B5EF4-FFF2-40B4-BE49-F238E27FC236}">
                <a16:creationId xmlns:a16="http://schemas.microsoft.com/office/drawing/2014/main" id="{82805356-F8BE-A43B-6CA4-D41CFE339125}"/>
              </a:ext>
            </a:extLst>
          </p:cNvPr>
          <p:cNvSpPr txBox="1"/>
          <p:nvPr/>
        </p:nvSpPr>
        <p:spPr>
          <a:xfrm>
            <a:off x="3578796" y="4006864"/>
            <a:ext cx="5790685" cy="146008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6600" b="1">
                <a:solidFill>
                  <a:schemeClr val="bg1"/>
                </a:solidFill>
                <a:latin typeface="Mr Dodo Medium" pitchFamily="2" charset="77"/>
                <a:ea typeface="Mr Dodo Medium" pitchFamily="2" charset="77"/>
              </a:rPr>
              <a:t>HAPPEN NEXT ! </a:t>
            </a:r>
          </a:p>
          <a:p>
            <a:pPr>
              <a:lnSpc>
                <a:spcPct val="80000"/>
              </a:lnSpc>
            </a:pPr>
            <a:endParaRPr lang="fr-FR" sz="4400" b="1">
              <a:solidFill>
                <a:schemeClr val="bg1"/>
              </a:solidFill>
              <a:latin typeface="Mr Dodo Medium" pitchFamily="2" charset="77"/>
              <a:ea typeface="Mr Dodo Medium" pitchFamily="2" charset="77"/>
            </a:endParaRPr>
          </a:p>
        </p:txBody>
      </p:sp>
      <p:sp>
        <p:nvSpPr>
          <p:cNvPr id="8" name="ZoneTexte 3">
            <a:extLst>
              <a:ext uri="{FF2B5EF4-FFF2-40B4-BE49-F238E27FC236}">
                <a16:creationId xmlns:a16="http://schemas.microsoft.com/office/drawing/2014/main" id="{1C82F631-F7A0-05CC-B825-5AC763038322}"/>
              </a:ext>
            </a:extLst>
          </p:cNvPr>
          <p:cNvSpPr txBox="1"/>
          <p:nvPr/>
        </p:nvSpPr>
        <p:spPr>
          <a:xfrm>
            <a:off x="4880943" y="3418222"/>
            <a:ext cx="5790685" cy="5632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fr-FR" sz="3600">
                <a:solidFill>
                  <a:srgbClr val="0F0FA3"/>
                </a:solidFill>
                <a:latin typeface="Isidora" pitchFamily="2" charset="77"/>
                <a:ea typeface="Mr Dodo Medium" pitchFamily="2" charset="77"/>
              </a:rPr>
              <a:t>For </a:t>
            </a:r>
            <a:r>
              <a:rPr lang="fr-FR" sz="3600" err="1">
                <a:solidFill>
                  <a:srgbClr val="0F0FA3"/>
                </a:solidFill>
                <a:latin typeface="Isidora" pitchFamily="2" charset="77"/>
                <a:ea typeface="Mr Dodo Medium" pitchFamily="2" charset="77"/>
              </a:rPr>
              <a:t>what’s</a:t>
            </a:r>
            <a:r>
              <a:rPr lang="fr-FR" sz="3600">
                <a:solidFill>
                  <a:srgbClr val="0F0FA3"/>
                </a:solidFill>
                <a:latin typeface="Isidora" pitchFamily="2" charset="77"/>
                <a:ea typeface="Mr Dodo Medium" pitchFamily="2" charset="77"/>
              </a:rPr>
              <a:t> </a:t>
            </a:r>
            <a:r>
              <a:rPr lang="fr-FR" sz="3600" err="1">
                <a:solidFill>
                  <a:srgbClr val="0F0FA3"/>
                </a:solidFill>
                <a:latin typeface="Isidora" pitchFamily="2" charset="77"/>
                <a:ea typeface="Mr Dodo Medium" pitchFamily="2" charset="77"/>
              </a:rPr>
              <a:t>going</a:t>
            </a:r>
            <a:r>
              <a:rPr lang="fr-FR" sz="3600">
                <a:solidFill>
                  <a:srgbClr val="0F0FA3"/>
                </a:solidFill>
                <a:latin typeface="Isidora" pitchFamily="2" charset="77"/>
                <a:ea typeface="Mr Dodo Medium" pitchFamily="2" charset="77"/>
              </a:rPr>
              <a:t> to</a:t>
            </a:r>
          </a:p>
        </p:txBody>
      </p:sp>
    </p:spTree>
    <p:extLst>
      <p:ext uri="{BB962C8B-B14F-4D97-AF65-F5344CB8AC3E}">
        <p14:creationId xmlns:p14="http://schemas.microsoft.com/office/powerpoint/2010/main" val="413328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1CF1F-6721-B016-BD55-0C456C286668}"/>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DACB7498-B570-34F6-6259-956B6D36E7EF}"/>
              </a:ext>
            </a:extLst>
          </p:cNvPr>
          <p:cNvPicPr>
            <a:picLocks noChangeAspect="1"/>
          </p:cNvPicPr>
          <p:nvPr/>
        </p:nvPicPr>
        <p:blipFill>
          <a:blip r:embed="rId2"/>
          <a:stretch>
            <a:fillRect/>
          </a:stretch>
        </p:blipFill>
        <p:spPr>
          <a:xfrm>
            <a:off x="374475" y="1388471"/>
            <a:ext cx="7773671" cy="4501011"/>
          </a:xfrm>
          <a:prstGeom prst="rect">
            <a:avLst/>
          </a:prstGeom>
        </p:spPr>
      </p:pic>
      <p:pic>
        <p:nvPicPr>
          <p:cNvPr id="3" name="Image 2" descr="Une image contenant carte, art&#10;&#10;Description générée automatiquement">
            <a:extLst>
              <a:ext uri="{FF2B5EF4-FFF2-40B4-BE49-F238E27FC236}">
                <a16:creationId xmlns:a16="http://schemas.microsoft.com/office/drawing/2014/main" id="{66BD6072-A287-BDF9-EC5B-15D0C49F3E6C}"/>
              </a:ext>
            </a:extLst>
          </p:cNvPr>
          <p:cNvPicPr>
            <a:picLocks noChangeAspect="1"/>
          </p:cNvPicPr>
          <p:nvPr/>
        </p:nvPicPr>
        <p:blipFill>
          <a:blip r:embed="rId3"/>
          <a:stretch>
            <a:fillRect/>
          </a:stretch>
        </p:blipFill>
        <p:spPr>
          <a:xfrm>
            <a:off x="6194230" y="606613"/>
            <a:ext cx="5726361" cy="5708687"/>
          </a:xfrm>
          <a:prstGeom prst="rect">
            <a:avLst/>
          </a:prstGeom>
        </p:spPr>
      </p:pic>
      <p:pic>
        <p:nvPicPr>
          <p:cNvPr id="5" name="Image 4" descr="Une image contenant invertébré, échinoderme, Invertébrés marins, étoile de mer&#10;&#10;Description générée automatiquement">
            <a:extLst>
              <a:ext uri="{FF2B5EF4-FFF2-40B4-BE49-F238E27FC236}">
                <a16:creationId xmlns:a16="http://schemas.microsoft.com/office/drawing/2014/main" id="{30D97A59-CAF8-B39F-4815-74C1EE1388F4}"/>
              </a:ext>
            </a:extLst>
          </p:cNvPr>
          <p:cNvPicPr>
            <a:picLocks noChangeAspect="1"/>
          </p:cNvPicPr>
          <p:nvPr/>
        </p:nvPicPr>
        <p:blipFill>
          <a:blip r:embed="rId4">
            <a:alphaModFix amt="90000"/>
          </a:blip>
          <a:stretch>
            <a:fillRect/>
          </a:stretch>
        </p:blipFill>
        <p:spPr>
          <a:xfrm>
            <a:off x="11920591" y="-4400322"/>
            <a:ext cx="4585349" cy="5374828"/>
          </a:xfrm>
          <a:prstGeom prst="rect">
            <a:avLst/>
          </a:prstGeom>
        </p:spPr>
      </p:pic>
      <p:sp>
        <p:nvSpPr>
          <p:cNvPr id="6" name="ZoneTexte 5">
            <a:extLst>
              <a:ext uri="{FF2B5EF4-FFF2-40B4-BE49-F238E27FC236}">
                <a16:creationId xmlns:a16="http://schemas.microsoft.com/office/drawing/2014/main" id="{1B698C1C-0A56-F240-5778-0C5669BA515E}"/>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lang="fr-FR" sz="1200" b="1" spc="-40">
              <a:solidFill>
                <a:srgbClr val="172385"/>
              </a:solidFill>
              <a:latin typeface="Isidora Black" pitchFamily="2" charset="77"/>
            </a:endParaRPr>
          </a:p>
        </p:txBody>
      </p:sp>
      <p:pic>
        <p:nvPicPr>
          <p:cNvPr id="9" name="Image 8" descr="Une image contenant Graphique, Police, obscurité, graphisme&#10;&#10;Description générée automatiquement">
            <a:extLst>
              <a:ext uri="{FF2B5EF4-FFF2-40B4-BE49-F238E27FC236}">
                <a16:creationId xmlns:a16="http://schemas.microsoft.com/office/drawing/2014/main" id="{2A6821CB-C920-6E16-D106-83FE55734AA7}"/>
              </a:ext>
            </a:extLst>
          </p:cNvPr>
          <p:cNvPicPr>
            <a:picLocks noChangeAspect="1"/>
          </p:cNvPicPr>
          <p:nvPr/>
        </p:nvPicPr>
        <p:blipFill>
          <a:blip r:embed="rId5"/>
          <a:stretch>
            <a:fillRect/>
          </a:stretch>
        </p:blipFill>
        <p:spPr>
          <a:xfrm>
            <a:off x="293456" y="6423709"/>
            <a:ext cx="2226045" cy="265718"/>
          </a:xfrm>
          <a:prstGeom prst="rect">
            <a:avLst/>
          </a:prstGeom>
        </p:spPr>
      </p:pic>
      <p:sp>
        <p:nvSpPr>
          <p:cNvPr id="4" name="Espace réservé du contenu 2">
            <a:extLst>
              <a:ext uri="{FF2B5EF4-FFF2-40B4-BE49-F238E27FC236}">
                <a16:creationId xmlns:a16="http://schemas.microsoft.com/office/drawing/2014/main" id="{D090DE43-089E-3520-2205-5A9C0C93D95E}"/>
              </a:ext>
            </a:extLst>
          </p:cNvPr>
          <p:cNvSpPr>
            <a:spLocks noGrp="1"/>
          </p:cNvSpPr>
          <p:nvPr/>
        </p:nvSpPr>
        <p:spPr>
          <a:xfrm>
            <a:off x="5983064" y="7161072"/>
            <a:ext cx="4403859"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GB" sz="2200">
              <a:solidFill>
                <a:srgbClr val="15137C"/>
              </a:solidFill>
              <a:latin typeface="Isidora" pitchFamily="2" charset="77"/>
              <a:ea typeface="+mn-lt"/>
              <a:cs typeface="+mn-lt"/>
            </a:endParaRPr>
          </a:p>
          <a:p>
            <a:pPr marL="0" indent="0" algn="r">
              <a:buNone/>
            </a:pPr>
            <a:endParaRPr lang="en-GB" sz="2200">
              <a:solidFill>
                <a:srgbClr val="15137C"/>
              </a:solidFill>
              <a:latin typeface="Isidora" pitchFamily="2" charset="77"/>
            </a:endParaRPr>
          </a:p>
          <a:p>
            <a:pPr marL="0" indent="0" algn="just">
              <a:buNone/>
            </a:pPr>
            <a:r>
              <a:rPr lang="en-GB" sz="2000">
                <a:solidFill>
                  <a:srgbClr val="15137C"/>
                </a:solidFill>
                <a:latin typeface="Isidora" pitchFamily="2" charset="77"/>
              </a:rPr>
              <a:t>We are conscious we can't arbitrate or invest on behalf of brands, but</a:t>
            </a:r>
            <a:r>
              <a:rPr lang="en-GB" sz="2000">
                <a:solidFill>
                  <a:srgbClr val="F6D28D"/>
                </a:solidFill>
                <a:latin typeface="Isidora" pitchFamily="2" charset="77"/>
              </a:rPr>
              <a:t> </a:t>
            </a:r>
            <a:r>
              <a:rPr lang="en-GB" sz="2000" b="1">
                <a:solidFill>
                  <a:srgbClr val="F4C267"/>
                </a:solidFill>
                <a:latin typeface="Isidora Bold" pitchFamily="2" charset="77"/>
              </a:rPr>
              <a:t>we have the power to guide and enlighten them in their choices. </a:t>
            </a:r>
          </a:p>
          <a:p>
            <a:pPr algn="r"/>
            <a:endParaRPr lang="fr-FR" sz="2200">
              <a:solidFill>
                <a:srgbClr val="15137C"/>
              </a:solidFill>
              <a:latin typeface="Isidora" pitchFamily="2" charset="77"/>
            </a:endParaRPr>
          </a:p>
        </p:txBody>
      </p:sp>
      <p:sp>
        <p:nvSpPr>
          <p:cNvPr id="7" name="Espace réservé du contenu 2">
            <a:extLst>
              <a:ext uri="{FF2B5EF4-FFF2-40B4-BE49-F238E27FC236}">
                <a16:creationId xmlns:a16="http://schemas.microsoft.com/office/drawing/2014/main" id="{8F9F3E57-6B5C-A27F-04BB-397D2654DFC2}"/>
              </a:ext>
            </a:extLst>
          </p:cNvPr>
          <p:cNvSpPr>
            <a:spLocks noGrp="1"/>
          </p:cNvSpPr>
          <p:nvPr/>
        </p:nvSpPr>
        <p:spPr>
          <a:xfrm>
            <a:off x="764188" y="1860805"/>
            <a:ext cx="6186510"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err="1">
                <a:solidFill>
                  <a:srgbClr val="15137C"/>
                </a:solidFill>
                <a:latin typeface="Isidora" pitchFamily="2" charset="77"/>
                <a:ea typeface="+mn-lt"/>
                <a:cs typeface="+mn-lt"/>
              </a:rPr>
              <a:t>Depuis</a:t>
            </a:r>
            <a:r>
              <a:rPr lang="en-GB" sz="1600">
                <a:solidFill>
                  <a:srgbClr val="15137C"/>
                </a:solidFill>
                <a:latin typeface="Isidora" pitchFamily="2" charset="77"/>
                <a:ea typeface="+mn-lt"/>
                <a:cs typeface="+mn-lt"/>
              </a:rPr>
              <a:t> 1986, Team </a:t>
            </a:r>
            <a:r>
              <a:rPr lang="en-GB" sz="1600" err="1">
                <a:solidFill>
                  <a:srgbClr val="15137C"/>
                </a:solidFill>
                <a:latin typeface="Isidora" pitchFamily="2" charset="77"/>
                <a:ea typeface="+mn-lt"/>
                <a:cs typeface="+mn-lt"/>
              </a:rPr>
              <a:t>Créatif</a:t>
            </a:r>
            <a:r>
              <a:rPr lang="en-GB" sz="1600">
                <a:solidFill>
                  <a:srgbClr val="15137C"/>
                </a:solidFill>
                <a:latin typeface="Isidora" pitchFamily="2" charset="77"/>
                <a:ea typeface="+mn-lt"/>
                <a:cs typeface="+mn-lt"/>
              </a:rPr>
              <a:t> group </a:t>
            </a:r>
            <a:r>
              <a:rPr lang="en-GB" sz="1600" err="1">
                <a:solidFill>
                  <a:srgbClr val="15137C"/>
                </a:solidFill>
                <a:latin typeface="Isidora" pitchFamily="2" charset="77"/>
                <a:ea typeface="+mn-lt"/>
                <a:cs typeface="+mn-lt"/>
              </a:rPr>
              <a:t>est</a:t>
            </a:r>
            <a:r>
              <a:rPr lang="en-GB" sz="1600">
                <a:solidFill>
                  <a:srgbClr val="15137C"/>
                </a:solidFill>
                <a:latin typeface="Isidora" pitchFamily="2" charset="77"/>
                <a:ea typeface="+mn-lt"/>
                <a:cs typeface="+mn-lt"/>
              </a:rPr>
              <a:t> le </a:t>
            </a:r>
            <a:r>
              <a:rPr lang="en-GB" sz="1600" err="1">
                <a:solidFill>
                  <a:srgbClr val="15137C"/>
                </a:solidFill>
                <a:latin typeface="Isidora" pitchFamily="2" charset="77"/>
                <a:ea typeface="+mn-lt"/>
                <a:cs typeface="+mn-lt"/>
              </a:rPr>
              <a:t>seul</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groupe</a:t>
            </a:r>
            <a:r>
              <a:rPr lang="en-GB" sz="1600">
                <a:solidFill>
                  <a:srgbClr val="15137C"/>
                </a:solidFill>
                <a:latin typeface="Isidora" pitchFamily="2" charset="77"/>
                <a:ea typeface="+mn-lt"/>
                <a:cs typeface="+mn-lt"/>
              </a:rPr>
              <a:t> familial </a:t>
            </a:r>
            <a:r>
              <a:rPr lang="en-GB" sz="1600" err="1">
                <a:solidFill>
                  <a:srgbClr val="15137C"/>
                </a:solidFill>
                <a:latin typeface="Isidora" pitchFamily="2" charset="77"/>
                <a:ea typeface="+mn-lt"/>
                <a:cs typeface="+mn-lt"/>
              </a:rPr>
              <a:t>indépendant</a:t>
            </a:r>
            <a:r>
              <a:rPr lang="en-GB" sz="1600">
                <a:solidFill>
                  <a:srgbClr val="15137C"/>
                </a:solidFill>
                <a:latin typeface="Isidora" pitchFamily="2" charset="77"/>
                <a:ea typeface="+mn-lt"/>
                <a:cs typeface="+mn-lt"/>
              </a:rPr>
              <a:t> né du Design.</a:t>
            </a:r>
          </a:p>
          <a:p>
            <a:pPr marL="0" indent="0">
              <a:lnSpc>
                <a:spcPct val="100000"/>
              </a:lnSpc>
              <a:buNone/>
            </a:pPr>
            <a:r>
              <a:rPr lang="en-GB" sz="1600">
                <a:solidFill>
                  <a:srgbClr val="15137C"/>
                </a:solidFill>
                <a:latin typeface="Isidora" pitchFamily="2" charset="77"/>
                <a:ea typeface="+mn-lt"/>
                <a:cs typeface="+mn-lt"/>
              </a:rPr>
              <a:t>Nous </a:t>
            </a:r>
            <a:r>
              <a:rPr lang="en-GB" sz="1600" err="1">
                <a:solidFill>
                  <a:srgbClr val="15137C"/>
                </a:solidFill>
                <a:latin typeface="Isidora" pitchFamily="2" charset="77"/>
                <a:ea typeface="+mn-lt"/>
                <a:cs typeface="+mn-lt"/>
              </a:rPr>
              <a:t>créons</a:t>
            </a:r>
            <a:r>
              <a:rPr lang="en-GB" sz="1600">
                <a:solidFill>
                  <a:srgbClr val="15137C"/>
                </a:solidFill>
                <a:latin typeface="Isidora" pitchFamily="2" charset="77"/>
                <a:ea typeface="+mn-lt"/>
                <a:cs typeface="+mn-lt"/>
              </a:rPr>
              <a:t>, nous </a:t>
            </a:r>
            <a:r>
              <a:rPr lang="en-GB" sz="1600" err="1">
                <a:solidFill>
                  <a:srgbClr val="15137C"/>
                </a:solidFill>
                <a:latin typeface="Isidora" pitchFamily="2" charset="77"/>
                <a:ea typeface="+mn-lt"/>
                <a:cs typeface="+mn-lt"/>
              </a:rPr>
              <a:t>développons</a:t>
            </a:r>
            <a:r>
              <a:rPr lang="en-GB" sz="1600">
                <a:solidFill>
                  <a:srgbClr val="15137C"/>
                </a:solidFill>
                <a:latin typeface="Isidora" pitchFamily="2" charset="77"/>
                <a:ea typeface="+mn-lt"/>
                <a:cs typeface="+mn-lt"/>
              </a:rPr>
              <a:t> et nous </a:t>
            </a:r>
            <a:r>
              <a:rPr lang="en-GB" sz="1600" err="1">
                <a:solidFill>
                  <a:srgbClr val="15137C"/>
                </a:solidFill>
                <a:latin typeface="Isidora" pitchFamily="2" charset="77"/>
                <a:ea typeface="+mn-lt"/>
                <a:cs typeface="+mn-lt"/>
              </a:rPr>
              <a:t>soutenons</a:t>
            </a:r>
            <a:r>
              <a:rPr lang="en-GB" sz="1600">
                <a:solidFill>
                  <a:srgbClr val="15137C"/>
                </a:solidFill>
                <a:latin typeface="Isidora" pitchFamily="2" charset="77"/>
                <a:ea typeface="+mn-lt"/>
                <a:cs typeface="+mn-lt"/>
              </a:rPr>
              <a:t> les            plus </a:t>
            </a:r>
            <a:r>
              <a:rPr lang="en-GB" sz="1600" err="1">
                <a:solidFill>
                  <a:srgbClr val="15137C"/>
                </a:solidFill>
                <a:latin typeface="Isidora" pitchFamily="2" charset="77"/>
                <a:ea typeface="+mn-lt"/>
                <a:cs typeface="+mn-lt"/>
              </a:rPr>
              <a:t>importantes</a:t>
            </a:r>
            <a:r>
              <a:rPr lang="en-GB" sz="1600">
                <a:solidFill>
                  <a:srgbClr val="15137C"/>
                </a:solidFill>
                <a:latin typeface="Isidora" pitchFamily="2" charset="77"/>
                <a:ea typeface="+mn-lt"/>
                <a:cs typeface="+mn-lt"/>
              </a:rPr>
              <a:t> marques de </a:t>
            </a:r>
            <a:r>
              <a:rPr lang="en-GB" sz="1600" err="1">
                <a:solidFill>
                  <a:srgbClr val="15137C"/>
                </a:solidFill>
                <a:latin typeface="Isidora" pitchFamily="2" charset="77"/>
                <a:ea typeface="+mn-lt"/>
                <a:cs typeface="+mn-lt"/>
              </a:rPr>
              <a:t>grande</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consommation</a:t>
            </a:r>
            <a:r>
              <a:rPr lang="en-GB" sz="1600">
                <a:solidFill>
                  <a:srgbClr val="15137C"/>
                </a:solidFill>
                <a:latin typeface="Isidora" pitchFamily="2" charset="77"/>
                <a:ea typeface="+mn-lt"/>
                <a:cs typeface="+mn-lt"/>
              </a:rPr>
              <a:t>.</a:t>
            </a:r>
          </a:p>
          <a:p>
            <a:pPr marL="0" indent="0">
              <a:lnSpc>
                <a:spcPct val="100000"/>
              </a:lnSpc>
              <a:buNone/>
            </a:pPr>
            <a:r>
              <a:rPr lang="en-GB" sz="1600">
                <a:solidFill>
                  <a:srgbClr val="15137C"/>
                </a:solidFill>
                <a:latin typeface="Isidora" pitchFamily="2" charset="77"/>
                <a:ea typeface="+mn-lt"/>
                <a:cs typeface="+mn-lt"/>
              </a:rPr>
              <a:t>Nous </a:t>
            </a:r>
            <a:r>
              <a:rPr lang="en-GB" sz="1600" err="1">
                <a:solidFill>
                  <a:srgbClr val="15137C"/>
                </a:solidFill>
                <a:latin typeface="Isidora" pitchFamily="2" charset="77"/>
                <a:ea typeface="+mn-lt"/>
                <a:cs typeface="+mn-lt"/>
              </a:rPr>
              <a:t>proposons</a:t>
            </a:r>
            <a:r>
              <a:rPr lang="en-GB" sz="1600">
                <a:solidFill>
                  <a:srgbClr val="15137C"/>
                </a:solidFill>
                <a:latin typeface="Isidora" pitchFamily="2" charset="77"/>
                <a:ea typeface="+mn-lt"/>
                <a:cs typeface="+mn-lt"/>
              </a:rPr>
              <a:t> des solutions </a:t>
            </a:r>
            <a:r>
              <a:rPr lang="en-GB" sz="1600" err="1">
                <a:solidFill>
                  <a:srgbClr val="15137C"/>
                </a:solidFill>
                <a:latin typeface="Isidora" pitchFamily="2" charset="77"/>
                <a:ea typeface="+mn-lt"/>
                <a:cs typeface="+mn-lt"/>
              </a:rPr>
              <a:t>transversales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appliquées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tous</a:t>
            </a:r>
            <a:r>
              <a:rPr lang="en-GB" sz="1600">
                <a:solidFill>
                  <a:srgbClr val="15137C"/>
                </a:solidFill>
                <a:latin typeface="Isidora" pitchFamily="2" charset="77"/>
                <a:ea typeface="+mn-lt"/>
                <a:cs typeface="+mn-lt"/>
              </a:rPr>
              <a:t> les touchpoints de la marque grâce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la   </a:t>
            </a:r>
            <a:r>
              <a:rPr lang="en-GB" sz="1600" err="1">
                <a:solidFill>
                  <a:srgbClr val="15137C"/>
                </a:solidFill>
                <a:latin typeface="Isidora" pitchFamily="2" charset="77"/>
                <a:ea typeface="+mn-lt"/>
                <a:cs typeface="+mn-lt"/>
              </a:rPr>
              <a:t>complémentarité</a:t>
            </a:r>
            <a:r>
              <a:rPr lang="en-GB" sz="1600">
                <a:solidFill>
                  <a:srgbClr val="15137C"/>
                </a:solidFill>
                <a:latin typeface="Isidora" pitchFamily="2" charset="77"/>
                <a:ea typeface="+mn-lt"/>
                <a:cs typeface="+mn-lt"/>
              </a:rPr>
              <a:t> de </a:t>
            </a:r>
            <a:r>
              <a:rPr lang="en-GB" sz="1600" err="1">
                <a:solidFill>
                  <a:srgbClr val="15137C"/>
                </a:solidFill>
                <a:latin typeface="Isidora" pitchFamily="2" charset="77"/>
                <a:ea typeface="+mn-lt"/>
                <a:cs typeface="+mn-lt"/>
              </a:rPr>
              <a:t>nos</a:t>
            </a:r>
            <a:r>
              <a:rPr lang="en-GB" sz="1600">
                <a:solidFill>
                  <a:srgbClr val="15137C"/>
                </a:solidFill>
                <a:latin typeface="Isidora" pitchFamily="2" charset="77"/>
                <a:ea typeface="+mn-lt"/>
                <a:cs typeface="+mn-lt"/>
              </a:rPr>
              <a:t> trois </a:t>
            </a:r>
            <a:r>
              <a:rPr lang="en-GB" sz="1600" err="1">
                <a:solidFill>
                  <a:srgbClr val="15137C"/>
                </a:solidFill>
                <a:latin typeface="Isidora" pitchFamily="2" charset="77"/>
                <a:ea typeface="+mn-lt"/>
                <a:cs typeface="+mn-lt"/>
              </a:rPr>
              <a:t>entités</a:t>
            </a:r>
            <a:r>
              <a:rPr lang="en-GB" sz="1600">
                <a:solidFill>
                  <a:srgbClr val="15137C"/>
                </a:solidFill>
                <a:latin typeface="Isidora" pitchFamily="2" charset="77"/>
                <a:ea typeface="+mn-lt"/>
                <a:cs typeface="+mn-lt"/>
              </a:rPr>
              <a:t> : de </a:t>
            </a:r>
            <a:r>
              <a:rPr lang="en-GB" sz="1600" err="1">
                <a:solidFill>
                  <a:srgbClr val="15137C"/>
                </a:solidFill>
                <a:latin typeface="Isidora" pitchFamily="2" charset="77"/>
                <a:ea typeface="+mn-lt"/>
                <a:cs typeface="+mn-lt"/>
              </a:rPr>
              <a:t>l’identité</a:t>
            </a:r>
            <a:r>
              <a:rPr lang="en-GB" sz="1600">
                <a:solidFill>
                  <a:srgbClr val="15137C"/>
                </a:solidFill>
                <a:latin typeface="Isidora" pitchFamily="2" charset="77"/>
                <a:ea typeface="+mn-lt"/>
                <a:cs typeface="+mn-lt"/>
              </a:rPr>
              <a:t> </a:t>
            </a:r>
            <a:br>
              <a:rPr lang="en-GB" sz="1600">
                <a:solidFill>
                  <a:srgbClr val="15137C"/>
                </a:solidFill>
                <a:latin typeface="Isidora" pitchFamily="2" charset="77"/>
                <a:ea typeface="+mn-lt"/>
                <a:cs typeface="+mn-lt"/>
              </a:rPr>
            </a:br>
            <a:r>
              <a:rPr lang="en-GB" sz="1600" err="1">
                <a:solidFill>
                  <a:srgbClr val="15137C"/>
                </a:solidFill>
                <a:latin typeface="Isidora" pitchFamily="2" charset="77"/>
                <a:ea typeface="+mn-lt"/>
                <a:cs typeface="+mn-lt"/>
              </a:rPr>
              <a:t>visuelle</a:t>
            </a:r>
            <a:r>
              <a:rPr lang="en-GB" sz="1600">
                <a:solidFill>
                  <a:srgbClr val="15137C"/>
                </a:solidFill>
                <a:latin typeface="Isidora" pitchFamily="2" charset="77"/>
                <a:ea typeface="+mn-lt"/>
                <a:cs typeface="+mn-lt"/>
              </a:rPr>
              <a:t> au Packaging avec </a:t>
            </a:r>
            <a:r>
              <a:rPr lang="en-GB" sz="1600" b="1">
                <a:solidFill>
                  <a:srgbClr val="15137C"/>
                </a:solidFill>
                <a:latin typeface="Isidora Bold" pitchFamily="2" charset="77"/>
                <a:ea typeface="+mn-lt"/>
                <a:cs typeface="+mn-lt"/>
              </a:rPr>
              <a:t>Team </a:t>
            </a:r>
            <a:r>
              <a:rPr lang="en-GB" sz="1600" b="1" err="1">
                <a:solidFill>
                  <a:srgbClr val="15137C"/>
                </a:solidFill>
                <a:latin typeface="Isidora Bold" pitchFamily="2" charset="77"/>
                <a:ea typeface="+mn-lt"/>
                <a:cs typeface="+mn-lt"/>
              </a:rPr>
              <a:t>Créatif</a:t>
            </a:r>
            <a:r>
              <a:rPr lang="en-GB" sz="1600">
                <a:solidFill>
                  <a:srgbClr val="15137C"/>
                </a:solidFill>
                <a:latin typeface="Isidora" pitchFamily="2" charset="77"/>
                <a:ea typeface="+mn-lt"/>
                <a:cs typeface="+mn-lt"/>
              </a:rPr>
              <a:t>, la Brand  </a:t>
            </a:r>
            <a:br>
              <a:rPr lang="en-GB" sz="1600">
                <a:solidFill>
                  <a:srgbClr val="15137C"/>
                </a:solidFill>
                <a:latin typeface="Isidora" pitchFamily="2" charset="77"/>
                <a:ea typeface="+mn-lt"/>
                <a:cs typeface="+mn-lt"/>
              </a:rPr>
            </a:br>
            <a:r>
              <a:rPr lang="en-GB" sz="1600">
                <a:solidFill>
                  <a:srgbClr val="15137C"/>
                </a:solidFill>
                <a:latin typeface="Isidora" pitchFamily="2" charset="77"/>
                <a:ea typeface="+mn-lt"/>
                <a:cs typeface="+mn-lt"/>
              </a:rPr>
              <a:t>narrative communication avec </a:t>
            </a:r>
            <a:r>
              <a:rPr lang="en-GB" sz="1600" b="1" err="1">
                <a:solidFill>
                  <a:srgbClr val="15137C"/>
                </a:solidFill>
                <a:latin typeface="Isidora Bold" pitchFamily="2" charset="77"/>
                <a:ea typeface="+mn-lt"/>
                <a:cs typeface="+mn-lt"/>
              </a:rPr>
              <a:t>Shortlinks</a:t>
            </a:r>
            <a:r>
              <a:rPr lang="en-GB" sz="1600">
                <a:solidFill>
                  <a:srgbClr val="15137C"/>
                </a:solidFill>
                <a:latin typeface="Isidora" pitchFamily="2" charset="77"/>
                <a:ea typeface="+mn-lt"/>
                <a:cs typeface="+mn-lt"/>
              </a:rPr>
              <a:t> et la production </a:t>
            </a:r>
            <a:br>
              <a:rPr lang="en-GB" sz="1600">
                <a:solidFill>
                  <a:srgbClr val="15137C"/>
                </a:solidFill>
                <a:latin typeface="Isidora" pitchFamily="2" charset="77"/>
                <a:ea typeface="+mn-lt"/>
                <a:cs typeface="+mn-lt"/>
              </a:rPr>
            </a:br>
            <a:r>
              <a:rPr lang="en-GB" sz="1600">
                <a:solidFill>
                  <a:srgbClr val="15137C"/>
                </a:solidFill>
                <a:latin typeface="Isidora" pitchFamily="2" charset="77"/>
                <a:ea typeface="+mn-lt"/>
                <a:cs typeface="+mn-lt"/>
              </a:rPr>
              <a:t>avec </a:t>
            </a:r>
            <a:r>
              <a:rPr lang="en-GB" sz="1600" b="1">
                <a:solidFill>
                  <a:srgbClr val="15137C"/>
                </a:solidFill>
                <a:latin typeface="Isidora Bold" pitchFamily="2" charset="77"/>
                <a:ea typeface="+mn-lt"/>
                <a:cs typeface="+mn-lt"/>
              </a:rPr>
              <a:t>Diadem</a:t>
            </a:r>
            <a:r>
              <a:rPr lang="en-GB" sz="1600">
                <a:solidFill>
                  <a:srgbClr val="15137C"/>
                </a:solidFill>
                <a:latin typeface="Isidora" pitchFamily="2" charset="77"/>
                <a:ea typeface="+mn-lt"/>
                <a:cs typeface="+mn-lt"/>
              </a:rPr>
              <a:t>. </a:t>
            </a:r>
          </a:p>
          <a:p>
            <a:pPr marL="0" indent="0">
              <a:lnSpc>
                <a:spcPct val="100000"/>
              </a:lnSpc>
              <a:buNone/>
            </a:pPr>
            <a:r>
              <a:rPr lang="en-GB" sz="1600" err="1">
                <a:solidFill>
                  <a:srgbClr val="15137C"/>
                </a:solidFill>
                <a:latin typeface="Isidora" pitchFamily="2" charset="77"/>
                <a:ea typeface="+mn-lt"/>
                <a:cs typeface="+mn-lt"/>
              </a:rPr>
              <a:t>Tous</a:t>
            </a:r>
            <a:r>
              <a:rPr lang="en-GB" sz="1600">
                <a:solidFill>
                  <a:srgbClr val="15137C"/>
                </a:solidFill>
                <a:latin typeface="Isidora" pitchFamily="2" charset="77"/>
                <a:ea typeface="+mn-lt"/>
                <a:cs typeface="+mn-lt"/>
              </a:rPr>
              <a:t> les </a:t>
            </a:r>
            <a:r>
              <a:rPr lang="en-GB" sz="1600" err="1">
                <a:solidFill>
                  <a:srgbClr val="15137C"/>
                </a:solidFill>
                <a:latin typeface="Isidora" pitchFamily="2" charset="77"/>
                <a:ea typeface="+mn-lt"/>
                <a:cs typeface="+mn-lt"/>
              </a:rPr>
              <a:t>jours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partenaires</a:t>
            </a:r>
            <a:r>
              <a:rPr lang="en-GB" sz="1600">
                <a:solidFill>
                  <a:srgbClr val="15137C"/>
                </a:solidFill>
                <a:latin typeface="Isidora" pitchFamily="2" charset="77"/>
                <a:ea typeface="+mn-lt"/>
                <a:cs typeface="+mn-lt"/>
              </a:rPr>
              <a:t> de </a:t>
            </a:r>
            <a:r>
              <a:rPr lang="en-GB" sz="1600" err="1">
                <a:solidFill>
                  <a:srgbClr val="15137C"/>
                </a:solidFill>
                <a:latin typeface="Isidora" pitchFamily="2" charset="77"/>
                <a:ea typeface="+mn-lt"/>
                <a:cs typeface="+mn-lt"/>
              </a:rPr>
              <a:t>nos</a:t>
            </a:r>
            <a:r>
              <a:rPr lang="en-GB" sz="1600">
                <a:solidFill>
                  <a:srgbClr val="15137C"/>
                </a:solidFill>
                <a:latin typeface="Isidora" pitchFamily="2" charset="77"/>
                <a:ea typeface="+mn-lt"/>
                <a:cs typeface="+mn-lt"/>
              </a:rPr>
              <a:t> clients, nous les </a:t>
            </a:r>
            <a:r>
              <a:rPr lang="en-GB" sz="1600" err="1">
                <a:solidFill>
                  <a:srgbClr val="15137C"/>
                </a:solidFill>
                <a:latin typeface="Isidora" pitchFamily="2" charset="77"/>
                <a:ea typeface="+mn-lt"/>
                <a:cs typeface="+mn-lt"/>
              </a:rPr>
              <a:t>aidons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bâtir</a:t>
            </a:r>
            <a:r>
              <a:rPr lang="en-GB" sz="1600">
                <a:solidFill>
                  <a:srgbClr val="15137C"/>
                </a:solidFill>
                <a:latin typeface="Isidora" pitchFamily="2" charset="77"/>
                <a:ea typeface="+mn-lt"/>
                <a:cs typeface="+mn-lt"/>
              </a:rPr>
              <a:t> le succès de </a:t>
            </a:r>
            <a:r>
              <a:rPr lang="en-GB" sz="1600" err="1">
                <a:solidFill>
                  <a:srgbClr val="15137C"/>
                </a:solidFill>
                <a:latin typeface="Isidora" pitchFamily="2" charset="77"/>
                <a:ea typeface="+mn-lt"/>
                <a:cs typeface="+mn-lt"/>
              </a:rPr>
              <a:t>leurs</a:t>
            </a:r>
            <a:r>
              <a:rPr lang="en-GB" sz="1600">
                <a:solidFill>
                  <a:srgbClr val="15137C"/>
                </a:solidFill>
                <a:latin typeface="Isidora" pitchFamily="2" charset="77"/>
                <a:ea typeface="+mn-lt"/>
                <a:cs typeface="+mn-lt"/>
              </a:rPr>
              <a:t> marques, tant sur </a:t>
            </a:r>
            <a:r>
              <a:rPr lang="en-GB" sz="1600" err="1">
                <a:solidFill>
                  <a:srgbClr val="15137C"/>
                </a:solidFill>
                <a:latin typeface="Isidora" pitchFamily="2" charset="77"/>
                <a:ea typeface="+mn-lt"/>
                <a:cs typeface="+mn-lt"/>
              </a:rPr>
              <a:t>leurs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marchés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locaux</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qu’à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l’étranger</a:t>
            </a:r>
            <a:r>
              <a:rPr lang="en-GB" sz="1600">
                <a:solidFill>
                  <a:srgbClr val="15137C"/>
                </a:solidFill>
                <a:latin typeface="Isidora" pitchFamily="2" charset="77"/>
                <a:ea typeface="+mn-lt"/>
                <a:cs typeface="+mn-lt"/>
              </a:rPr>
              <a:t>.</a:t>
            </a:r>
            <a:endParaRPr lang="fr-FR" sz="1600">
              <a:solidFill>
                <a:srgbClr val="15137C"/>
              </a:solidFill>
              <a:latin typeface="Isidora" pitchFamily="2" charset="77"/>
              <a:ea typeface="+mn-lt"/>
              <a:cs typeface="+mn-lt"/>
            </a:endParaRPr>
          </a:p>
        </p:txBody>
      </p:sp>
      <p:pic>
        <p:nvPicPr>
          <p:cNvPr id="15" name="Image 14" descr="Une image contenant texte, carte&#10;&#10;Description générée automatiquement">
            <a:extLst>
              <a:ext uri="{FF2B5EF4-FFF2-40B4-BE49-F238E27FC236}">
                <a16:creationId xmlns:a16="http://schemas.microsoft.com/office/drawing/2014/main" id="{749AEC8B-463D-ACA5-1488-CC9F2DAAFC19}"/>
              </a:ext>
            </a:extLst>
          </p:cNvPr>
          <p:cNvPicPr>
            <a:picLocks noChangeAspect="1"/>
          </p:cNvPicPr>
          <p:nvPr/>
        </p:nvPicPr>
        <p:blipFill>
          <a:blip r:embed="rId6"/>
          <a:stretch>
            <a:fillRect/>
          </a:stretch>
        </p:blipFill>
        <p:spPr>
          <a:xfrm>
            <a:off x="5983064" y="-5707615"/>
            <a:ext cx="5304791" cy="5119409"/>
          </a:xfrm>
          <a:prstGeom prst="rect">
            <a:avLst/>
          </a:prstGeom>
        </p:spPr>
      </p:pic>
      <p:sp>
        <p:nvSpPr>
          <p:cNvPr id="18" name="Our recent wins &amp; why did they chose us?">
            <a:extLst>
              <a:ext uri="{FF2B5EF4-FFF2-40B4-BE49-F238E27FC236}">
                <a16:creationId xmlns:a16="http://schemas.microsoft.com/office/drawing/2014/main" id="{34F9BB1C-BDD2-F728-BFED-4952DE4D5280}"/>
              </a:ext>
            </a:extLst>
          </p:cNvPr>
          <p:cNvSpPr txBox="1"/>
          <p:nvPr/>
        </p:nvSpPr>
        <p:spPr>
          <a:xfrm>
            <a:off x="413429" y="439413"/>
            <a:ext cx="5569635" cy="749244"/>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QUI SOMMES NOUS ?</a:t>
            </a:r>
            <a:endPar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21" name="Our recent wins &amp; why did they chose us?">
            <a:extLst>
              <a:ext uri="{FF2B5EF4-FFF2-40B4-BE49-F238E27FC236}">
                <a16:creationId xmlns:a16="http://schemas.microsoft.com/office/drawing/2014/main" id="{E320032A-3C22-1145-8F13-BEE8B3BD1045}"/>
              </a:ext>
            </a:extLst>
          </p:cNvPr>
          <p:cNvSpPr txBox="1"/>
          <p:nvPr/>
        </p:nvSpPr>
        <p:spPr>
          <a:xfrm>
            <a:off x="7158679" y="1663154"/>
            <a:ext cx="1058794" cy="395301"/>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7AAB46"/>
                </a:solidFill>
                <a:effectLst/>
                <a:uLnTx/>
                <a:uFillTx/>
                <a:latin typeface="Mr Dodo Medium" pitchFamily="2" charset="77"/>
                <a:ea typeface="Mr Dodo Medium" pitchFamily="2" charset="77"/>
                <a:sym typeface="Gotham"/>
              </a:rPr>
              <a:t>USA</a:t>
            </a:r>
            <a:r>
              <a:rPr lang="en-GB" sz="1050" kern="0">
                <a:solidFill>
                  <a:srgbClr val="7AAB46"/>
                </a:solidFill>
                <a:latin typeface="Mr Dodo Medium" pitchFamily="2" charset="77"/>
                <a:ea typeface="Mr Dodo Medium" pitchFamily="2" charset="77"/>
                <a:sym typeface="Gotham"/>
              </a:rPr>
              <a:t>,</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7AAB46"/>
                </a:solidFill>
                <a:effectLst/>
                <a:uLnTx/>
                <a:uFillTx/>
                <a:latin typeface="Mr Dodo Medium" pitchFamily="2" charset="77"/>
                <a:ea typeface="Mr Dodo Medium" pitchFamily="2" charset="77"/>
                <a:sym typeface="Gotham"/>
              </a:rPr>
              <a:t>NORTH AMERICA</a:t>
            </a:r>
            <a:endParaRPr kumimoji="0" lang="en-GB" sz="1050" u="none" strike="noStrike" kern="0" cap="none" normalizeH="0" baseline="0" noProof="0">
              <a:ln>
                <a:noFill/>
              </a:ln>
              <a:solidFill>
                <a:srgbClr val="7AAB46"/>
              </a:solidFill>
              <a:effectLst/>
              <a:uLnTx/>
              <a:uFillTx/>
              <a:latin typeface="Mr Dodo Medium" pitchFamily="2" charset="77"/>
              <a:ea typeface="Mr Dodo Medium" pitchFamily="2" charset="77"/>
              <a:sym typeface="Gotham-Bold"/>
            </a:endParaRPr>
          </a:p>
        </p:txBody>
      </p:sp>
      <p:sp>
        <p:nvSpPr>
          <p:cNvPr id="24" name="Our recent wins &amp; why did they chose us?">
            <a:extLst>
              <a:ext uri="{FF2B5EF4-FFF2-40B4-BE49-F238E27FC236}">
                <a16:creationId xmlns:a16="http://schemas.microsoft.com/office/drawing/2014/main" id="{F72B7AD7-EF5C-4BAF-D617-B19932FC998A}"/>
              </a:ext>
            </a:extLst>
          </p:cNvPr>
          <p:cNvSpPr txBox="1"/>
          <p:nvPr/>
        </p:nvSpPr>
        <p:spPr>
          <a:xfrm>
            <a:off x="9522869" y="1519224"/>
            <a:ext cx="1058794" cy="718466"/>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ECBD3E"/>
                </a:solidFill>
                <a:effectLst/>
                <a:uLnTx/>
                <a:uFillTx/>
                <a:latin typeface="Mr Dodo Medium" pitchFamily="2" charset="77"/>
                <a:ea typeface="Mr Dodo Medium" pitchFamily="2" charset="77"/>
                <a:sym typeface="Gotham"/>
              </a:rPr>
              <a:t>FRANCE</a:t>
            </a:r>
          </a:p>
          <a:p>
            <a:pPr marL="0" marR="0" lvl="0" indent="0" defTabSz="914400" rtl="0" eaLnBrk="1" fontAlgn="auto" latinLnBrk="0" hangingPunct="0">
              <a:lnSpc>
                <a:spcPct val="100000"/>
              </a:lnSpc>
              <a:spcBef>
                <a:spcPts val="0"/>
              </a:spcBef>
              <a:spcAft>
                <a:spcPts val="0"/>
              </a:spcAft>
              <a:buClrTx/>
              <a:buSzTx/>
              <a:buFontTx/>
              <a:buNone/>
              <a:tabLst/>
              <a:defRPr/>
            </a:pPr>
            <a:r>
              <a:rPr lang="en-GB" sz="1050" kern="0">
                <a:solidFill>
                  <a:srgbClr val="ECBD3E"/>
                </a:solidFill>
                <a:latin typeface="Mr Dodo Medium" pitchFamily="2" charset="77"/>
                <a:ea typeface="Mr Dodo Medium" pitchFamily="2" charset="77"/>
                <a:sym typeface="Gotham"/>
              </a:rPr>
              <a:t>PARIS, LYON &amp; LIMOGES</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ECBD3E"/>
                </a:solidFill>
                <a:effectLst/>
                <a:uLnTx/>
                <a:uFillTx/>
                <a:latin typeface="Mr Dodo Medium" pitchFamily="2" charset="77"/>
                <a:ea typeface="Mr Dodo Medium" pitchFamily="2" charset="77"/>
                <a:sym typeface="Gotham"/>
              </a:rPr>
              <a:t>EMEA</a:t>
            </a:r>
            <a:endParaRPr kumimoji="0" lang="en-GB" sz="1050" u="none" strike="noStrike" kern="0" cap="none" normalizeH="0" baseline="0" noProof="0">
              <a:ln>
                <a:noFill/>
              </a:ln>
              <a:solidFill>
                <a:srgbClr val="ECBD3E"/>
              </a:solidFill>
              <a:effectLst/>
              <a:uLnTx/>
              <a:uFillTx/>
              <a:latin typeface="Mr Dodo Medium" pitchFamily="2" charset="77"/>
              <a:ea typeface="Mr Dodo Medium" pitchFamily="2" charset="77"/>
              <a:sym typeface="Gotham-Bold"/>
            </a:endParaRPr>
          </a:p>
        </p:txBody>
      </p:sp>
      <p:sp>
        <p:nvSpPr>
          <p:cNvPr id="25" name="Our recent wins &amp; why did they chose us?">
            <a:extLst>
              <a:ext uri="{FF2B5EF4-FFF2-40B4-BE49-F238E27FC236}">
                <a16:creationId xmlns:a16="http://schemas.microsoft.com/office/drawing/2014/main" id="{869977CA-E5BF-2157-F2EC-20F204D4A292}"/>
              </a:ext>
            </a:extLst>
          </p:cNvPr>
          <p:cNvSpPr txBox="1"/>
          <p:nvPr/>
        </p:nvSpPr>
        <p:spPr>
          <a:xfrm>
            <a:off x="8394490" y="5182993"/>
            <a:ext cx="1058794" cy="556884"/>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E6A0C0"/>
                </a:solidFill>
                <a:effectLst/>
                <a:uLnTx/>
                <a:uFillTx/>
                <a:latin typeface="Mr Dodo Medium" pitchFamily="2" charset="77"/>
                <a:ea typeface="Mr Dodo Medium" pitchFamily="2" charset="77"/>
                <a:sym typeface="Gotham"/>
              </a:rPr>
              <a:t>BRAZIL</a:t>
            </a:r>
          </a:p>
          <a:p>
            <a:pPr marL="0" marR="0" lvl="0" indent="0" defTabSz="914400" rtl="0" eaLnBrk="1" fontAlgn="auto" latinLnBrk="0" hangingPunct="0">
              <a:lnSpc>
                <a:spcPct val="100000"/>
              </a:lnSpc>
              <a:spcBef>
                <a:spcPts val="0"/>
              </a:spcBef>
              <a:spcAft>
                <a:spcPts val="0"/>
              </a:spcAft>
              <a:buClrTx/>
              <a:buSzTx/>
              <a:buFontTx/>
              <a:buNone/>
              <a:tabLst/>
              <a:defRPr/>
            </a:pPr>
            <a:r>
              <a:rPr lang="en-GB" sz="1050" kern="0">
                <a:solidFill>
                  <a:srgbClr val="E6A0C0"/>
                </a:solidFill>
                <a:latin typeface="Mr Dodo Medium" pitchFamily="2" charset="77"/>
                <a:ea typeface="Mr Dodo Medium" pitchFamily="2" charset="77"/>
                <a:sym typeface="Gotham"/>
              </a:rPr>
              <a:t>SAO PAOLO</a:t>
            </a:r>
          </a:p>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E6A0C0"/>
                </a:solidFill>
                <a:effectLst/>
                <a:uLnTx/>
                <a:uFillTx/>
                <a:latin typeface="Mr Dodo Medium" pitchFamily="2" charset="77"/>
                <a:ea typeface="Mr Dodo Medium" pitchFamily="2" charset="77"/>
                <a:sym typeface="Gotham"/>
              </a:rPr>
              <a:t>LATAM</a:t>
            </a:r>
            <a:endParaRPr kumimoji="0" lang="en-GB" sz="1050" u="none" strike="noStrike" kern="0" cap="none" normalizeH="0" baseline="0" noProof="0">
              <a:ln>
                <a:noFill/>
              </a:ln>
              <a:solidFill>
                <a:srgbClr val="E6A0C0"/>
              </a:solidFill>
              <a:effectLst/>
              <a:uLnTx/>
              <a:uFillTx/>
              <a:latin typeface="Mr Dodo Medium" pitchFamily="2" charset="77"/>
              <a:ea typeface="Mr Dodo Medium" pitchFamily="2" charset="77"/>
              <a:sym typeface="Gotham-Bold"/>
            </a:endParaRPr>
          </a:p>
        </p:txBody>
      </p:sp>
      <p:sp>
        <p:nvSpPr>
          <p:cNvPr id="26" name="Our recent wins &amp; why did they chose us?">
            <a:extLst>
              <a:ext uri="{FF2B5EF4-FFF2-40B4-BE49-F238E27FC236}">
                <a16:creationId xmlns:a16="http://schemas.microsoft.com/office/drawing/2014/main" id="{2B8CF4B1-2F68-8545-8018-9C6AC9218CC0}"/>
              </a:ext>
            </a:extLst>
          </p:cNvPr>
          <p:cNvSpPr txBox="1"/>
          <p:nvPr/>
        </p:nvSpPr>
        <p:spPr>
          <a:xfrm>
            <a:off x="9813727" y="4428474"/>
            <a:ext cx="1058794" cy="556884"/>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1050" u="none" strike="noStrike" kern="0" cap="none" normalizeH="0" baseline="0" noProof="0">
                <a:ln>
                  <a:noFill/>
                </a:ln>
                <a:solidFill>
                  <a:srgbClr val="E38D30"/>
                </a:solidFill>
                <a:effectLst/>
                <a:uLnTx/>
                <a:uFillTx/>
                <a:latin typeface="Mr Dodo Medium" pitchFamily="2" charset="77"/>
                <a:ea typeface="Mr Dodo Medium" pitchFamily="2" charset="77"/>
                <a:sym typeface="Gotham"/>
              </a:rPr>
              <a:t>ASIA PACIFIC</a:t>
            </a:r>
          </a:p>
          <a:p>
            <a:pPr marL="0" marR="0" lvl="0" indent="0" defTabSz="914400" rtl="0" eaLnBrk="1" fontAlgn="auto" latinLnBrk="0" hangingPunct="0">
              <a:lnSpc>
                <a:spcPct val="100000"/>
              </a:lnSpc>
              <a:spcBef>
                <a:spcPts val="0"/>
              </a:spcBef>
              <a:spcAft>
                <a:spcPts val="0"/>
              </a:spcAft>
              <a:buClrTx/>
              <a:buSzTx/>
              <a:buFontTx/>
              <a:buNone/>
              <a:tabLst/>
              <a:defRPr/>
            </a:pPr>
            <a:r>
              <a:rPr lang="en-GB" sz="1050" kern="0">
                <a:solidFill>
                  <a:srgbClr val="E38D30"/>
                </a:solidFill>
                <a:latin typeface="Mr Dodo Medium" pitchFamily="2" charset="77"/>
                <a:ea typeface="Mr Dodo Medium" pitchFamily="2" charset="77"/>
                <a:sym typeface="Gotham"/>
              </a:rPr>
              <a:t>JAKARTA, SINGAPORE</a:t>
            </a:r>
            <a:endParaRPr kumimoji="0" lang="en-GB" sz="1050" u="none" strike="noStrike" kern="0" cap="none" normalizeH="0" baseline="0" noProof="0">
              <a:ln>
                <a:noFill/>
              </a:ln>
              <a:solidFill>
                <a:srgbClr val="E38D30"/>
              </a:solidFill>
              <a:effectLst/>
              <a:uLnTx/>
              <a:uFillTx/>
              <a:latin typeface="Mr Dodo Medium" pitchFamily="2" charset="77"/>
              <a:ea typeface="Mr Dodo Medium" pitchFamily="2" charset="77"/>
              <a:sym typeface="Gotham-Bold"/>
            </a:endParaRPr>
          </a:p>
        </p:txBody>
      </p:sp>
      <p:sp>
        <p:nvSpPr>
          <p:cNvPr id="30" name="Espace réservé du contenu 2">
            <a:extLst>
              <a:ext uri="{FF2B5EF4-FFF2-40B4-BE49-F238E27FC236}">
                <a16:creationId xmlns:a16="http://schemas.microsoft.com/office/drawing/2014/main" id="{F12E3B98-4992-97E7-E58E-EA7928D2749E}"/>
              </a:ext>
            </a:extLst>
          </p:cNvPr>
          <p:cNvSpPr>
            <a:spLocks noGrp="1"/>
          </p:cNvSpPr>
          <p:nvPr/>
        </p:nvSpPr>
        <p:spPr>
          <a:xfrm>
            <a:off x="-5660145" y="7690280"/>
            <a:ext cx="6186510" cy="490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err="1">
                <a:solidFill>
                  <a:srgbClr val="15137C"/>
                </a:solidFill>
                <a:latin typeface="Isidora" pitchFamily="2" charset="77"/>
                <a:ea typeface="+mn-lt"/>
                <a:cs typeface="+mn-lt"/>
              </a:rPr>
              <a:t>Depuis</a:t>
            </a:r>
            <a:r>
              <a:rPr lang="en-GB" sz="1600">
                <a:solidFill>
                  <a:srgbClr val="15137C"/>
                </a:solidFill>
                <a:latin typeface="Isidora" pitchFamily="2" charset="77"/>
                <a:ea typeface="+mn-lt"/>
                <a:cs typeface="+mn-lt"/>
              </a:rPr>
              <a:t> 1986, Team </a:t>
            </a:r>
            <a:r>
              <a:rPr lang="en-GB" sz="1600" err="1">
                <a:solidFill>
                  <a:srgbClr val="15137C"/>
                </a:solidFill>
                <a:latin typeface="Isidora" pitchFamily="2" charset="77"/>
                <a:ea typeface="+mn-lt"/>
                <a:cs typeface="+mn-lt"/>
              </a:rPr>
              <a:t>Creatif</a:t>
            </a:r>
            <a:r>
              <a:rPr lang="en-GB" sz="1600">
                <a:solidFill>
                  <a:srgbClr val="15137C"/>
                </a:solidFill>
                <a:latin typeface="Isidora" pitchFamily="2" charset="77"/>
                <a:ea typeface="+mn-lt"/>
                <a:cs typeface="+mn-lt"/>
              </a:rPr>
              <a:t> group </a:t>
            </a:r>
            <a:r>
              <a:rPr lang="en-GB" sz="1600" err="1">
                <a:solidFill>
                  <a:srgbClr val="15137C"/>
                </a:solidFill>
                <a:latin typeface="Isidora" pitchFamily="2" charset="77"/>
                <a:ea typeface="+mn-lt"/>
                <a:cs typeface="+mn-lt"/>
              </a:rPr>
              <a:t>est</a:t>
            </a:r>
            <a:r>
              <a:rPr lang="en-GB" sz="1600">
                <a:solidFill>
                  <a:srgbClr val="15137C"/>
                </a:solidFill>
                <a:latin typeface="Isidora" pitchFamily="2" charset="77"/>
                <a:ea typeface="+mn-lt"/>
                <a:cs typeface="+mn-lt"/>
              </a:rPr>
              <a:t> le </a:t>
            </a:r>
            <a:r>
              <a:rPr lang="en-GB" sz="1600" err="1">
                <a:solidFill>
                  <a:srgbClr val="15137C"/>
                </a:solidFill>
                <a:latin typeface="Isidora" pitchFamily="2" charset="77"/>
                <a:ea typeface="+mn-lt"/>
                <a:cs typeface="+mn-lt"/>
              </a:rPr>
              <a:t>seul</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groupe</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indépendant</a:t>
            </a:r>
            <a:r>
              <a:rPr lang="en-GB" sz="1600">
                <a:solidFill>
                  <a:srgbClr val="15137C"/>
                </a:solidFill>
                <a:latin typeface="Isidora" pitchFamily="2" charset="77"/>
                <a:ea typeface="+mn-lt"/>
                <a:cs typeface="+mn-lt"/>
              </a:rPr>
              <a:t> né du Design.</a:t>
            </a:r>
          </a:p>
          <a:p>
            <a:pPr marL="0" indent="0">
              <a:lnSpc>
                <a:spcPct val="100000"/>
              </a:lnSpc>
              <a:buNone/>
            </a:pPr>
            <a:r>
              <a:rPr lang="en-GB" sz="1600">
                <a:solidFill>
                  <a:srgbClr val="15137C"/>
                </a:solidFill>
                <a:latin typeface="Isidora" pitchFamily="2" charset="77"/>
                <a:ea typeface="+mn-lt"/>
                <a:cs typeface="+mn-lt"/>
              </a:rPr>
              <a:t>Nous </a:t>
            </a:r>
            <a:r>
              <a:rPr lang="en-GB" sz="1600" err="1">
                <a:solidFill>
                  <a:srgbClr val="15137C"/>
                </a:solidFill>
                <a:latin typeface="Isidora" pitchFamily="2" charset="77"/>
                <a:ea typeface="+mn-lt"/>
                <a:cs typeface="+mn-lt"/>
              </a:rPr>
              <a:t>créons</a:t>
            </a:r>
            <a:r>
              <a:rPr lang="en-GB" sz="1600">
                <a:solidFill>
                  <a:srgbClr val="15137C"/>
                </a:solidFill>
                <a:latin typeface="Isidora" pitchFamily="2" charset="77"/>
                <a:ea typeface="+mn-lt"/>
                <a:cs typeface="+mn-lt"/>
              </a:rPr>
              <a:t>, nous </a:t>
            </a:r>
            <a:r>
              <a:rPr lang="en-GB" sz="1600" err="1">
                <a:solidFill>
                  <a:srgbClr val="15137C"/>
                </a:solidFill>
                <a:latin typeface="Isidora" pitchFamily="2" charset="77"/>
                <a:ea typeface="+mn-lt"/>
                <a:cs typeface="+mn-lt"/>
              </a:rPr>
              <a:t>développons</a:t>
            </a:r>
            <a:r>
              <a:rPr lang="en-GB" sz="1600">
                <a:solidFill>
                  <a:srgbClr val="15137C"/>
                </a:solidFill>
                <a:latin typeface="Isidora" pitchFamily="2" charset="77"/>
                <a:ea typeface="+mn-lt"/>
                <a:cs typeface="+mn-lt"/>
              </a:rPr>
              <a:t> et nous </a:t>
            </a:r>
            <a:r>
              <a:rPr lang="en-GB" sz="1600" err="1">
                <a:solidFill>
                  <a:srgbClr val="15137C"/>
                </a:solidFill>
                <a:latin typeface="Isidora" pitchFamily="2" charset="77"/>
                <a:ea typeface="+mn-lt"/>
                <a:cs typeface="+mn-lt"/>
              </a:rPr>
              <a:t>soutenons</a:t>
            </a:r>
            <a:r>
              <a:rPr lang="en-GB" sz="1600">
                <a:solidFill>
                  <a:srgbClr val="15137C"/>
                </a:solidFill>
                <a:latin typeface="Isidora" pitchFamily="2" charset="77"/>
                <a:ea typeface="+mn-lt"/>
                <a:cs typeface="+mn-lt"/>
              </a:rPr>
              <a:t> les plus </a:t>
            </a:r>
            <a:r>
              <a:rPr lang="en-GB" sz="1600" err="1">
                <a:solidFill>
                  <a:srgbClr val="15137C"/>
                </a:solidFill>
                <a:latin typeface="Isidora" pitchFamily="2" charset="77"/>
                <a:ea typeface="+mn-lt"/>
                <a:cs typeface="+mn-lt"/>
              </a:rPr>
              <a:t>importantes</a:t>
            </a:r>
            <a:r>
              <a:rPr lang="en-GB" sz="1600">
                <a:solidFill>
                  <a:srgbClr val="15137C"/>
                </a:solidFill>
                <a:latin typeface="Isidora" pitchFamily="2" charset="77"/>
                <a:ea typeface="+mn-lt"/>
                <a:cs typeface="+mn-lt"/>
              </a:rPr>
              <a:t> marques de </a:t>
            </a:r>
            <a:r>
              <a:rPr lang="en-GB" sz="1600" err="1">
                <a:solidFill>
                  <a:srgbClr val="15137C"/>
                </a:solidFill>
                <a:latin typeface="Isidora" pitchFamily="2" charset="77"/>
                <a:ea typeface="+mn-lt"/>
                <a:cs typeface="+mn-lt"/>
              </a:rPr>
              <a:t>grande</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consommation</a:t>
            </a:r>
            <a:r>
              <a:rPr lang="en-GB" sz="1600">
                <a:solidFill>
                  <a:srgbClr val="15137C"/>
                </a:solidFill>
                <a:latin typeface="Isidora" pitchFamily="2" charset="77"/>
                <a:ea typeface="+mn-lt"/>
                <a:cs typeface="+mn-lt"/>
              </a:rPr>
              <a:t>.</a:t>
            </a:r>
          </a:p>
          <a:p>
            <a:pPr marL="0" indent="0">
              <a:lnSpc>
                <a:spcPct val="100000"/>
              </a:lnSpc>
              <a:buNone/>
            </a:pPr>
            <a:r>
              <a:rPr lang="en-GB" sz="1600">
                <a:solidFill>
                  <a:srgbClr val="15137C"/>
                </a:solidFill>
                <a:latin typeface="Isidora" pitchFamily="2" charset="77"/>
                <a:ea typeface="+mn-lt"/>
                <a:cs typeface="+mn-lt"/>
              </a:rPr>
              <a:t>Nous </a:t>
            </a:r>
            <a:r>
              <a:rPr lang="en-GB" sz="1600" err="1">
                <a:solidFill>
                  <a:srgbClr val="15137C"/>
                </a:solidFill>
                <a:latin typeface="Isidora" pitchFamily="2" charset="77"/>
                <a:ea typeface="+mn-lt"/>
                <a:cs typeface="+mn-lt"/>
              </a:rPr>
              <a:t>proposons</a:t>
            </a:r>
            <a:r>
              <a:rPr lang="en-GB" sz="1600">
                <a:solidFill>
                  <a:srgbClr val="15137C"/>
                </a:solidFill>
                <a:latin typeface="Isidora" pitchFamily="2" charset="77"/>
                <a:ea typeface="+mn-lt"/>
                <a:cs typeface="+mn-lt"/>
              </a:rPr>
              <a:t> des solutions </a:t>
            </a:r>
            <a:r>
              <a:rPr lang="en-GB" sz="1600" err="1">
                <a:solidFill>
                  <a:srgbClr val="15137C"/>
                </a:solidFill>
                <a:latin typeface="Isidora" pitchFamily="2" charset="77"/>
                <a:ea typeface="+mn-lt"/>
                <a:cs typeface="+mn-lt"/>
              </a:rPr>
              <a:t>transversales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appliquées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tous</a:t>
            </a:r>
            <a:r>
              <a:rPr lang="en-GB" sz="1600">
                <a:solidFill>
                  <a:srgbClr val="15137C"/>
                </a:solidFill>
                <a:latin typeface="Isidora" pitchFamily="2" charset="77"/>
                <a:ea typeface="+mn-lt"/>
                <a:cs typeface="+mn-lt"/>
              </a:rPr>
              <a:t> les touchpoints de la marque grâce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la   </a:t>
            </a:r>
            <a:r>
              <a:rPr lang="en-GB" sz="1600" err="1">
                <a:solidFill>
                  <a:srgbClr val="15137C"/>
                </a:solidFill>
                <a:latin typeface="Isidora" pitchFamily="2" charset="77"/>
                <a:ea typeface="+mn-lt"/>
                <a:cs typeface="+mn-lt"/>
              </a:rPr>
              <a:t>complémentarité</a:t>
            </a:r>
            <a:r>
              <a:rPr lang="en-GB" sz="1600">
                <a:solidFill>
                  <a:srgbClr val="15137C"/>
                </a:solidFill>
                <a:latin typeface="Isidora" pitchFamily="2" charset="77"/>
                <a:ea typeface="+mn-lt"/>
                <a:cs typeface="+mn-lt"/>
              </a:rPr>
              <a:t> de </a:t>
            </a:r>
            <a:r>
              <a:rPr lang="en-GB" sz="1600" err="1">
                <a:solidFill>
                  <a:srgbClr val="15137C"/>
                </a:solidFill>
                <a:latin typeface="Isidora" pitchFamily="2" charset="77"/>
                <a:ea typeface="+mn-lt"/>
                <a:cs typeface="+mn-lt"/>
              </a:rPr>
              <a:t>nos</a:t>
            </a:r>
            <a:r>
              <a:rPr lang="en-GB" sz="1600">
                <a:solidFill>
                  <a:srgbClr val="15137C"/>
                </a:solidFill>
                <a:latin typeface="Isidora" pitchFamily="2" charset="77"/>
                <a:ea typeface="+mn-lt"/>
                <a:cs typeface="+mn-lt"/>
              </a:rPr>
              <a:t> quatre </a:t>
            </a:r>
            <a:r>
              <a:rPr lang="en-GB" sz="1600" err="1">
                <a:solidFill>
                  <a:srgbClr val="15137C"/>
                </a:solidFill>
                <a:latin typeface="Isidora" pitchFamily="2" charset="77"/>
                <a:ea typeface="+mn-lt"/>
                <a:cs typeface="+mn-lt"/>
              </a:rPr>
              <a:t>entités</a:t>
            </a:r>
            <a:r>
              <a:rPr lang="en-GB" sz="1600">
                <a:solidFill>
                  <a:srgbClr val="15137C"/>
                </a:solidFill>
                <a:latin typeface="Isidora" pitchFamily="2" charset="77"/>
                <a:ea typeface="+mn-lt"/>
                <a:cs typeface="+mn-lt"/>
              </a:rPr>
              <a:t> : de </a:t>
            </a:r>
            <a:r>
              <a:rPr lang="en-GB" sz="1600" err="1">
                <a:solidFill>
                  <a:srgbClr val="15137C"/>
                </a:solidFill>
                <a:latin typeface="Isidora" pitchFamily="2" charset="77"/>
                <a:ea typeface="+mn-lt"/>
                <a:cs typeface="+mn-lt"/>
              </a:rPr>
              <a:t>l’identité</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visuelle</a:t>
            </a:r>
            <a:r>
              <a:rPr lang="en-GB" sz="1600">
                <a:solidFill>
                  <a:srgbClr val="15137C"/>
                </a:solidFill>
                <a:latin typeface="Isidora" pitchFamily="2" charset="77"/>
                <a:ea typeface="+mn-lt"/>
                <a:cs typeface="+mn-lt"/>
              </a:rPr>
              <a:t> au Packaging avec Team </a:t>
            </a:r>
            <a:r>
              <a:rPr lang="en-GB" sz="1600" err="1">
                <a:solidFill>
                  <a:srgbClr val="15137C"/>
                </a:solidFill>
                <a:latin typeface="Isidora" pitchFamily="2" charset="77"/>
                <a:ea typeface="+mn-lt"/>
                <a:cs typeface="+mn-lt"/>
              </a:rPr>
              <a:t>Créatif</a:t>
            </a:r>
            <a:r>
              <a:rPr lang="en-GB" sz="1600">
                <a:solidFill>
                  <a:srgbClr val="15137C"/>
                </a:solidFill>
                <a:latin typeface="Isidora" pitchFamily="2" charset="77"/>
                <a:ea typeface="+mn-lt"/>
                <a:cs typeface="+mn-lt"/>
              </a:rPr>
              <a:t>, la Brand            narrative communication avec </a:t>
            </a:r>
            <a:r>
              <a:rPr lang="en-GB" sz="1600" err="1">
                <a:solidFill>
                  <a:srgbClr val="15137C"/>
                </a:solidFill>
                <a:latin typeface="Isidora" pitchFamily="2" charset="77"/>
                <a:ea typeface="+mn-lt"/>
                <a:cs typeface="+mn-lt"/>
              </a:rPr>
              <a:t>Shortlinks</a:t>
            </a:r>
            <a:r>
              <a:rPr lang="en-GB" sz="1600">
                <a:solidFill>
                  <a:srgbClr val="15137C"/>
                </a:solidFill>
                <a:latin typeface="Isidora" pitchFamily="2" charset="77"/>
                <a:ea typeface="+mn-lt"/>
                <a:cs typeface="+mn-lt"/>
              </a:rPr>
              <a:t> et la               production avec Diadem. </a:t>
            </a:r>
          </a:p>
          <a:p>
            <a:pPr marL="0" indent="0">
              <a:lnSpc>
                <a:spcPct val="100000"/>
              </a:lnSpc>
              <a:buNone/>
            </a:pPr>
            <a:r>
              <a:rPr lang="en-GB" sz="1600" err="1">
                <a:solidFill>
                  <a:srgbClr val="15137C"/>
                </a:solidFill>
                <a:latin typeface="Isidora" pitchFamily="2" charset="77"/>
                <a:ea typeface="+mn-lt"/>
                <a:cs typeface="+mn-lt"/>
              </a:rPr>
              <a:t>L’international</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est</a:t>
            </a:r>
            <a:r>
              <a:rPr lang="en-GB" sz="1600">
                <a:solidFill>
                  <a:srgbClr val="15137C"/>
                </a:solidFill>
                <a:latin typeface="Isidora" pitchFamily="2" charset="77"/>
                <a:ea typeface="+mn-lt"/>
                <a:cs typeface="+mn-lt"/>
              </a:rPr>
              <a:t> dans </a:t>
            </a:r>
            <a:r>
              <a:rPr lang="en-GB" sz="1600" err="1">
                <a:solidFill>
                  <a:srgbClr val="15137C"/>
                </a:solidFill>
                <a:latin typeface="Isidora" pitchFamily="2" charset="77"/>
                <a:ea typeface="+mn-lt"/>
                <a:cs typeface="+mn-lt"/>
              </a:rPr>
              <a:t>notre</a:t>
            </a:r>
            <a:r>
              <a:rPr lang="en-GB" sz="1600">
                <a:solidFill>
                  <a:srgbClr val="15137C"/>
                </a:solidFill>
                <a:latin typeface="Isidora" pitchFamily="2" charset="77"/>
                <a:ea typeface="+mn-lt"/>
                <a:cs typeface="+mn-lt"/>
              </a:rPr>
              <a:t> ADN avec quatre </a:t>
            </a:r>
            <a:r>
              <a:rPr lang="en-GB" sz="1600" err="1">
                <a:solidFill>
                  <a:srgbClr val="15137C"/>
                </a:solidFill>
                <a:latin typeface="Isidora" pitchFamily="2" charset="77"/>
                <a:ea typeface="+mn-lt"/>
                <a:cs typeface="+mn-lt"/>
              </a:rPr>
              <a:t>filiales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Sao Paulo, Jakarta, Charlotte et </a:t>
            </a:r>
            <a:r>
              <a:rPr lang="en-GB" sz="1600" err="1">
                <a:solidFill>
                  <a:srgbClr val="15137C"/>
                </a:solidFill>
                <a:latin typeface="Isidora" pitchFamily="2" charset="77"/>
                <a:ea typeface="+mn-lt"/>
                <a:cs typeface="+mn-lt"/>
              </a:rPr>
              <a:t>Lisbonne</a:t>
            </a:r>
            <a:r>
              <a:rPr lang="en-GB" sz="1600">
                <a:solidFill>
                  <a:srgbClr val="15137C"/>
                </a:solidFill>
                <a:latin typeface="Isidora" pitchFamily="2" charset="77"/>
                <a:ea typeface="+mn-lt"/>
                <a:cs typeface="+mn-lt"/>
              </a:rPr>
              <a:t>. Nous </a:t>
            </a:r>
            <a:r>
              <a:rPr lang="en-GB" sz="1600" err="1">
                <a:solidFill>
                  <a:srgbClr val="15137C"/>
                </a:solidFill>
                <a:latin typeface="Isidora" pitchFamily="2" charset="77"/>
                <a:ea typeface="+mn-lt"/>
                <a:cs typeface="+mn-lt"/>
              </a:rPr>
              <a:t>réalisons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ainsi</a:t>
            </a:r>
            <a:r>
              <a:rPr lang="en-GB" sz="1600">
                <a:solidFill>
                  <a:srgbClr val="15137C"/>
                </a:solidFill>
                <a:latin typeface="Isidora" pitchFamily="2" charset="77"/>
                <a:ea typeface="+mn-lt"/>
                <a:cs typeface="+mn-lt"/>
              </a:rPr>
              <a:t> 60% de </a:t>
            </a:r>
            <a:r>
              <a:rPr lang="en-GB" sz="1600" err="1">
                <a:solidFill>
                  <a:srgbClr val="15137C"/>
                </a:solidFill>
                <a:latin typeface="Isidora" pitchFamily="2" charset="77"/>
                <a:ea typeface="+mn-lt"/>
                <a:cs typeface="+mn-lt"/>
              </a:rPr>
              <a:t>notre</a:t>
            </a:r>
            <a:r>
              <a:rPr lang="en-GB" sz="1600">
                <a:solidFill>
                  <a:srgbClr val="15137C"/>
                </a:solidFill>
                <a:latin typeface="Isidora" pitchFamily="2" charset="77"/>
                <a:ea typeface="+mn-lt"/>
                <a:cs typeface="+mn-lt"/>
              </a:rPr>
              <a:t> chiffre </a:t>
            </a:r>
            <a:r>
              <a:rPr lang="en-GB" sz="1600" err="1">
                <a:solidFill>
                  <a:srgbClr val="15137C"/>
                </a:solidFill>
                <a:latin typeface="Isidora" pitchFamily="2" charset="77"/>
                <a:ea typeface="+mn-lt"/>
                <a:cs typeface="+mn-lt"/>
              </a:rPr>
              <a:t>d’affaires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l’étranger</a:t>
            </a:r>
            <a:r>
              <a:rPr lang="en-GB" sz="1600">
                <a:solidFill>
                  <a:srgbClr val="15137C"/>
                </a:solidFill>
                <a:latin typeface="Isidora" pitchFamily="2" charset="77"/>
                <a:ea typeface="+mn-lt"/>
                <a:cs typeface="+mn-lt"/>
              </a:rPr>
              <a:t>. </a:t>
            </a:r>
          </a:p>
          <a:p>
            <a:pPr marL="0" indent="0">
              <a:lnSpc>
                <a:spcPct val="100000"/>
              </a:lnSpc>
              <a:buNone/>
            </a:pPr>
            <a:r>
              <a:rPr lang="en-GB" sz="1600" err="1">
                <a:solidFill>
                  <a:srgbClr val="15137C"/>
                </a:solidFill>
                <a:latin typeface="Isidora" pitchFamily="2" charset="77"/>
                <a:ea typeface="+mn-lt"/>
                <a:cs typeface="+mn-lt"/>
              </a:rPr>
              <a:t>Tous</a:t>
            </a:r>
            <a:r>
              <a:rPr lang="en-GB" sz="1600">
                <a:solidFill>
                  <a:srgbClr val="15137C"/>
                </a:solidFill>
                <a:latin typeface="Isidora" pitchFamily="2" charset="77"/>
                <a:ea typeface="+mn-lt"/>
                <a:cs typeface="+mn-lt"/>
              </a:rPr>
              <a:t> les </a:t>
            </a:r>
            <a:r>
              <a:rPr lang="en-GB" sz="1600" err="1">
                <a:solidFill>
                  <a:srgbClr val="15137C"/>
                </a:solidFill>
                <a:latin typeface="Isidora" pitchFamily="2" charset="77"/>
                <a:ea typeface="+mn-lt"/>
                <a:cs typeface="+mn-lt"/>
              </a:rPr>
              <a:t>jours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partenaires</a:t>
            </a:r>
            <a:r>
              <a:rPr lang="en-GB" sz="1600">
                <a:solidFill>
                  <a:srgbClr val="15137C"/>
                </a:solidFill>
                <a:latin typeface="Isidora" pitchFamily="2" charset="77"/>
                <a:ea typeface="+mn-lt"/>
                <a:cs typeface="+mn-lt"/>
              </a:rPr>
              <a:t> de </a:t>
            </a:r>
            <a:r>
              <a:rPr lang="en-GB" sz="1600" err="1">
                <a:solidFill>
                  <a:srgbClr val="15137C"/>
                </a:solidFill>
                <a:latin typeface="Isidora" pitchFamily="2" charset="77"/>
                <a:ea typeface="+mn-lt"/>
                <a:cs typeface="+mn-lt"/>
              </a:rPr>
              <a:t>nos</a:t>
            </a:r>
            <a:r>
              <a:rPr lang="en-GB" sz="1600">
                <a:solidFill>
                  <a:srgbClr val="15137C"/>
                </a:solidFill>
                <a:latin typeface="Isidora" pitchFamily="2" charset="77"/>
                <a:ea typeface="+mn-lt"/>
                <a:cs typeface="+mn-lt"/>
              </a:rPr>
              <a:t> clients, nous les </a:t>
            </a:r>
            <a:r>
              <a:rPr lang="en-GB" sz="1600" err="1">
                <a:solidFill>
                  <a:srgbClr val="15137C"/>
                </a:solidFill>
                <a:latin typeface="Isidora" pitchFamily="2" charset="77"/>
                <a:ea typeface="+mn-lt"/>
                <a:cs typeface="+mn-lt"/>
              </a:rPr>
              <a:t>aidons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bâtir</a:t>
            </a:r>
            <a:r>
              <a:rPr lang="en-GB" sz="1600">
                <a:solidFill>
                  <a:srgbClr val="15137C"/>
                </a:solidFill>
                <a:latin typeface="Isidora" pitchFamily="2" charset="77"/>
                <a:ea typeface="+mn-lt"/>
                <a:cs typeface="+mn-lt"/>
              </a:rPr>
              <a:t> le succès de </a:t>
            </a:r>
            <a:r>
              <a:rPr lang="en-GB" sz="1600" err="1">
                <a:solidFill>
                  <a:srgbClr val="15137C"/>
                </a:solidFill>
                <a:latin typeface="Isidora" pitchFamily="2" charset="77"/>
                <a:ea typeface="+mn-lt"/>
                <a:cs typeface="+mn-lt"/>
              </a:rPr>
              <a:t>leurs</a:t>
            </a:r>
            <a:r>
              <a:rPr lang="en-GB" sz="1600">
                <a:solidFill>
                  <a:srgbClr val="15137C"/>
                </a:solidFill>
                <a:latin typeface="Isidora" pitchFamily="2" charset="77"/>
                <a:ea typeface="+mn-lt"/>
                <a:cs typeface="+mn-lt"/>
              </a:rPr>
              <a:t> marques tant sur </a:t>
            </a:r>
            <a:r>
              <a:rPr lang="en-GB" sz="1600" err="1">
                <a:solidFill>
                  <a:srgbClr val="15137C"/>
                </a:solidFill>
                <a:latin typeface="Isidora" pitchFamily="2" charset="77"/>
                <a:ea typeface="+mn-lt"/>
                <a:cs typeface="+mn-lt"/>
              </a:rPr>
              <a:t>leurs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marchés</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locaux</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qu’à</a:t>
            </a:r>
            <a:r>
              <a:rPr lang="en-GB" sz="1600">
                <a:solidFill>
                  <a:srgbClr val="15137C"/>
                </a:solidFill>
                <a:latin typeface="Isidora" pitchFamily="2" charset="77"/>
                <a:ea typeface="+mn-lt"/>
                <a:cs typeface="+mn-lt"/>
              </a:rPr>
              <a:t> </a:t>
            </a:r>
            <a:r>
              <a:rPr lang="en-GB" sz="1600" err="1">
                <a:solidFill>
                  <a:srgbClr val="15137C"/>
                </a:solidFill>
                <a:latin typeface="Isidora" pitchFamily="2" charset="77"/>
                <a:ea typeface="+mn-lt"/>
                <a:cs typeface="+mn-lt"/>
              </a:rPr>
              <a:t>l’étranger</a:t>
            </a:r>
            <a:r>
              <a:rPr lang="en-GB" sz="1600">
                <a:solidFill>
                  <a:srgbClr val="15137C"/>
                </a:solidFill>
                <a:latin typeface="Isidora" pitchFamily="2" charset="77"/>
                <a:ea typeface="+mn-lt"/>
                <a:cs typeface="+mn-lt"/>
              </a:rPr>
              <a:t>.</a:t>
            </a:r>
            <a:endParaRPr lang="fr-FR" sz="1600">
              <a:solidFill>
                <a:srgbClr val="15137C"/>
              </a:solidFill>
              <a:latin typeface="Isidora" pitchFamily="2" charset="77"/>
              <a:ea typeface="+mn-lt"/>
              <a:cs typeface="+mn-lt"/>
            </a:endParaRPr>
          </a:p>
        </p:txBody>
      </p:sp>
      <p:sp>
        <p:nvSpPr>
          <p:cNvPr id="31" name="Rectangle 30">
            <a:extLst>
              <a:ext uri="{FF2B5EF4-FFF2-40B4-BE49-F238E27FC236}">
                <a16:creationId xmlns:a16="http://schemas.microsoft.com/office/drawing/2014/main" id="{0225A162-39F2-4320-9F3B-D4597B987CE4}"/>
              </a:ext>
            </a:extLst>
          </p:cNvPr>
          <p:cNvSpPr/>
          <p:nvPr/>
        </p:nvSpPr>
        <p:spPr>
          <a:xfrm>
            <a:off x="-5780314" y="5469529"/>
            <a:ext cx="4180114" cy="1691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FULL TEXT</a:t>
            </a:r>
          </a:p>
        </p:txBody>
      </p:sp>
    </p:spTree>
    <p:extLst>
      <p:ext uri="{BB962C8B-B14F-4D97-AF65-F5344CB8AC3E}">
        <p14:creationId xmlns:p14="http://schemas.microsoft.com/office/powerpoint/2010/main" val="307772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D985-BF62-0BA0-BD9A-5295F4CD3675}"/>
            </a:ext>
          </a:extLst>
        </p:cNvPr>
        <p:cNvGrpSpPr/>
        <p:nvPr/>
      </p:nvGrpSpPr>
      <p:grpSpPr>
        <a:xfrm>
          <a:off x="0" y="0"/>
          <a:ext cx="0" cy="0"/>
          <a:chOff x="0" y="0"/>
          <a:chExt cx="0" cy="0"/>
        </a:xfrm>
      </p:grpSpPr>
      <p:pic>
        <p:nvPicPr>
          <p:cNvPr id="28" name="Image 27" descr="Une image contenant invertébré, échinoderme, Invertébrés marins, étoile de mer&#10;&#10;Description générée automatiquement">
            <a:extLst>
              <a:ext uri="{FF2B5EF4-FFF2-40B4-BE49-F238E27FC236}">
                <a16:creationId xmlns:a16="http://schemas.microsoft.com/office/drawing/2014/main" id="{65A7A919-9C55-4CA1-6D08-9D689AF628B4}"/>
              </a:ext>
            </a:extLst>
          </p:cNvPr>
          <p:cNvPicPr>
            <a:picLocks noChangeAspect="1"/>
          </p:cNvPicPr>
          <p:nvPr/>
        </p:nvPicPr>
        <p:blipFill>
          <a:blip r:embed="rId3">
            <a:alphaModFix amt="90000"/>
          </a:blip>
          <a:stretch>
            <a:fillRect/>
          </a:stretch>
        </p:blipFill>
        <p:spPr>
          <a:xfrm>
            <a:off x="8535250" y="3295398"/>
            <a:ext cx="4585349" cy="5374828"/>
          </a:xfrm>
          <a:prstGeom prst="rect">
            <a:avLst/>
          </a:prstGeom>
        </p:spPr>
      </p:pic>
      <p:pic>
        <p:nvPicPr>
          <p:cNvPr id="29" name="Image 28">
            <a:extLst>
              <a:ext uri="{FF2B5EF4-FFF2-40B4-BE49-F238E27FC236}">
                <a16:creationId xmlns:a16="http://schemas.microsoft.com/office/drawing/2014/main" id="{AD66D3B3-A68C-4AC3-A2B1-C956FE771CDA}"/>
              </a:ext>
            </a:extLst>
          </p:cNvPr>
          <p:cNvPicPr>
            <a:picLocks noChangeAspect="1"/>
          </p:cNvPicPr>
          <p:nvPr/>
        </p:nvPicPr>
        <p:blipFill>
          <a:blip r:embed="rId4"/>
          <a:stretch>
            <a:fillRect/>
          </a:stretch>
        </p:blipFill>
        <p:spPr>
          <a:xfrm>
            <a:off x="8034316" y="2147021"/>
            <a:ext cx="3199830" cy="3350094"/>
          </a:xfrm>
          <a:prstGeom prst="rect">
            <a:avLst/>
          </a:prstGeom>
        </p:spPr>
      </p:pic>
      <p:pic>
        <p:nvPicPr>
          <p:cNvPr id="25" name="Image 24">
            <a:extLst>
              <a:ext uri="{FF2B5EF4-FFF2-40B4-BE49-F238E27FC236}">
                <a16:creationId xmlns:a16="http://schemas.microsoft.com/office/drawing/2014/main" id="{E583FFDF-87D6-15CA-00BD-D11D3C0B45E0}"/>
              </a:ext>
            </a:extLst>
          </p:cNvPr>
          <p:cNvPicPr>
            <a:picLocks noChangeAspect="1"/>
          </p:cNvPicPr>
          <p:nvPr/>
        </p:nvPicPr>
        <p:blipFill>
          <a:blip r:embed="rId5"/>
          <a:stretch>
            <a:fillRect/>
          </a:stretch>
        </p:blipFill>
        <p:spPr>
          <a:xfrm>
            <a:off x="850485" y="2188563"/>
            <a:ext cx="3204679" cy="3698333"/>
          </a:xfrm>
          <a:prstGeom prst="rect">
            <a:avLst/>
          </a:prstGeom>
        </p:spPr>
      </p:pic>
      <p:pic>
        <p:nvPicPr>
          <p:cNvPr id="23" name="Image 22">
            <a:extLst>
              <a:ext uri="{FF2B5EF4-FFF2-40B4-BE49-F238E27FC236}">
                <a16:creationId xmlns:a16="http://schemas.microsoft.com/office/drawing/2014/main" id="{7D12366C-BE10-C108-11E9-D7C6085B00A8}"/>
              </a:ext>
            </a:extLst>
          </p:cNvPr>
          <p:cNvPicPr>
            <a:picLocks noChangeAspect="1"/>
          </p:cNvPicPr>
          <p:nvPr/>
        </p:nvPicPr>
        <p:blipFill>
          <a:blip r:embed="rId6"/>
          <a:stretch>
            <a:fillRect/>
          </a:stretch>
        </p:blipFill>
        <p:spPr>
          <a:xfrm>
            <a:off x="4528415" y="2106689"/>
            <a:ext cx="3204679" cy="3780207"/>
          </a:xfrm>
          <a:prstGeom prst="rect">
            <a:avLst/>
          </a:prstGeom>
        </p:spPr>
      </p:pic>
      <p:sp>
        <p:nvSpPr>
          <p:cNvPr id="5" name="ZoneTexte 4">
            <a:extLst>
              <a:ext uri="{FF2B5EF4-FFF2-40B4-BE49-F238E27FC236}">
                <a16:creationId xmlns:a16="http://schemas.microsoft.com/office/drawing/2014/main" id="{4F2AB755-5684-1BE4-CC4C-7F0DCF1CCF0B}"/>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lang="fr-FR" sz="1200" b="1" spc="-40">
              <a:solidFill>
                <a:srgbClr val="172385"/>
              </a:solidFill>
              <a:latin typeface="Isidora Black" pitchFamily="2" charset="77"/>
            </a:endParaRPr>
          </a:p>
        </p:txBody>
      </p:sp>
      <p:pic>
        <p:nvPicPr>
          <p:cNvPr id="7" name="Image 6" descr="Une image contenant Graphique, Police, obscurité, graphisme&#10;&#10;Description générée automatiquement">
            <a:extLst>
              <a:ext uri="{FF2B5EF4-FFF2-40B4-BE49-F238E27FC236}">
                <a16:creationId xmlns:a16="http://schemas.microsoft.com/office/drawing/2014/main" id="{92E29220-595A-BD16-5B52-4FE54EE04B91}"/>
              </a:ext>
            </a:extLst>
          </p:cNvPr>
          <p:cNvPicPr>
            <a:picLocks noChangeAspect="1"/>
          </p:cNvPicPr>
          <p:nvPr/>
        </p:nvPicPr>
        <p:blipFill>
          <a:blip r:embed="rId7"/>
          <a:stretch>
            <a:fillRect/>
          </a:stretch>
        </p:blipFill>
        <p:spPr>
          <a:xfrm>
            <a:off x="293456" y="6423709"/>
            <a:ext cx="2226045" cy="265718"/>
          </a:xfrm>
          <a:prstGeom prst="rect">
            <a:avLst/>
          </a:prstGeom>
        </p:spPr>
      </p:pic>
      <p:pic>
        <p:nvPicPr>
          <p:cNvPr id="12" name="Image 11" descr="Une image contenant Graphique, art, conception&#10;&#10;Description générée automatiquement">
            <a:extLst>
              <a:ext uri="{FF2B5EF4-FFF2-40B4-BE49-F238E27FC236}">
                <a16:creationId xmlns:a16="http://schemas.microsoft.com/office/drawing/2014/main" id="{712C6770-7896-E034-47B2-7A8A163F74BC}"/>
              </a:ext>
            </a:extLst>
          </p:cNvPr>
          <p:cNvPicPr>
            <a:picLocks noChangeAspect="1"/>
          </p:cNvPicPr>
          <p:nvPr/>
        </p:nvPicPr>
        <p:blipFill>
          <a:blip r:embed="rId8"/>
          <a:stretch>
            <a:fillRect/>
          </a:stretch>
        </p:blipFill>
        <p:spPr>
          <a:xfrm>
            <a:off x="5201901" y="287789"/>
            <a:ext cx="1632077" cy="938166"/>
          </a:xfrm>
          <a:prstGeom prst="rect">
            <a:avLst/>
          </a:prstGeom>
        </p:spPr>
      </p:pic>
      <p:sp>
        <p:nvSpPr>
          <p:cNvPr id="3" name="Our recent wins &amp; why did they chose us?">
            <a:extLst>
              <a:ext uri="{FF2B5EF4-FFF2-40B4-BE49-F238E27FC236}">
                <a16:creationId xmlns:a16="http://schemas.microsoft.com/office/drawing/2014/main" id="{D985A60D-9918-E5D5-0342-8510EC843981}"/>
              </a:ext>
            </a:extLst>
          </p:cNvPr>
          <p:cNvSpPr txBox="1"/>
          <p:nvPr/>
        </p:nvSpPr>
        <p:spPr>
          <a:xfrm>
            <a:off x="3992166" y="1225955"/>
            <a:ext cx="4222630" cy="6876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NOS TROIS ENTITÉS</a:t>
            </a:r>
            <a:endParaRPr kumimoji="0" lang="en-GB" sz="4000" u="none" strike="noStrike" kern="0" cap="none" normalizeH="0" baseline="0" noProof="0">
              <a:ln>
                <a:noFill/>
              </a:ln>
              <a:solidFill>
                <a:srgbClr val="EEA41B"/>
              </a:solidFill>
              <a:effectLst/>
              <a:uLnTx/>
              <a:uFillTx/>
              <a:latin typeface="Mr Dodo Medium" pitchFamily="2" charset="77"/>
              <a:ea typeface="Mr Dodo Medium" pitchFamily="2" charset="77"/>
              <a:sym typeface="Gotham-Bold"/>
            </a:endParaRPr>
          </a:p>
        </p:txBody>
      </p:sp>
      <p:sp>
        <p:nvSpPr>
          <p:cNvPr id="16" name="Espace réservé du contenu 2">
            <a:extLst>
              <a:ext uri="{FF2B5EF4-FFF2-40B4-BE49-F238E27FC236}">
                <a16:creationId xmlns:a16="http://schemas.microsoft.com/office/drawing/2014/main" id="{6D6F90D0-2E88-3688-4B48-7C1A89CCFE14}"/>
              </a:ext>
            </a:extLst>
          </p:cNvPr>
          <p:cNvSpPr txBox="1">
            <a:spLocks/>
          </p:cNvSpPr>
          <p:nvPr/>
        </p:nvSpPr>
        <p:spPr>
          <a:xfrm>
            <a:off x="850486" y="2991963"/>
            <a:ext cx="3204678" cy="3332964"/>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200">
                <a:solidFill>
                  <a:srgbClr val="011963"/>
                </a:solidFill>
                <a:latin typeface="Isidora" pitchFamily="2" charset="77"/>
              </a:rPr>
              <a:t>Team </a:t>
            </a:r>
            <a:r>
              <a:rPr lang="en-GB" sz="1200" err="1">
                <a:solidFill>
                  <a:srgbClr val="011963"/>
                </a:solidFill>
                <a:latin typeface="Isidora" pitchFamily="2" charset="77"/>
              </a:rPr>
              <a:t>Créatif</a:t>
            </a:r>
            <a:r>
              <a:rPr lang="en-GB" sz="1200">
                <a:solidFill>
                  <a:srgbClr val="011963"/>
                </a:solidFill>
                <a:latin typeface="Isidora" pitchFamily="2" charset="77"/>
              </a:rPr>
              <a:t> </a:t>
            </a:r>
            <a:r>
              <a:rPr lang="en-GB" sz="1200" err="1">
                <a:solidFill>
                  <a:srgbClr val="011963"/>
                </a:solidFill>
                <a:latin typeface="Isidora" pitchFamily="2" charset="77"/>
              </a:rPr>
              <a:t>est</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a:t>
            </a:r>
            <a:r>
              <a:rPr lang="en-GB" sz="1200" err="1">
                <a:solidFill>
                  <a:srgbClr val="011963"/>
                </a:solidFill>
                <a:latin typeface="Isidora" pitchFamily="2" charset="77"/>
              </a:rPr>
              <a:t>agence</a:t>
            </a:r>
            <a:r>
              <a:rPr lang="en-GB" sz="1200">
                <a:solidFill>
                  <a:srgbClr val="011963"/>
                </a:solidFill>
                <a:latin typeface="Isidora" pitchFamily="2" charset="77"/>
              </a:rPr>
              <a:t> de </a:t>
            </a:r>
          </a:p>
          <a:p>
            <a:pPr marL="0" indent="0" algn="ctr">
              <a:lnSpc>
                <a:spcPct val="100000"/>
              </a:lnSpc>
              <a:buNone/>
            </a:pPr>
            <a:r>
              <a:rPr lang="en-GB" sz="1200">
                <a:solidFill>
                  <a:srgbClr val="011963"/>
                </a:solidFill>
                <a:latin typeface="Isidora" pitchFamily="2" charset="77"/>
              </a:rPr>
              <a:t>Branding &amp; Packaging.</a:t>
            </a:r>
          </a:p>
          <a:p>
            <a:pPr marL="0" indent="0" algn="ctr">
              <a:lnSpc>
                <a:spcPct val="100000"/>
              </a:lnSpc>
              <a:buNone/>
            </a:pPr>
            <a:r>
              <a:rPr lang="en-GB" sz="1200" err="1">
                <a:solidFill>
                  <a:srgbClr val="011963"/>
                </a:solidFill>
                <a:latin typeface="Isidora" pitchFamily="2" charset="77"/>
              </a:rPr>
              <a:t>Depuis</a:t>
            </a:r>
            <a:r>
              <a:rPr lang="en-GB" sz="1200">
                <a:solidFill>
                  <a:srgbClr val="011963"/>
                </a:solidFill>
                <a:latin typeface="Isidora" pitchFamily="2" charset="77"/>
              </a:rPr>
              <a:t> 1986, nous </a:t>
            </a:r>
            <a:r>
              <a:rPr lang="en-GB" sz="1200" err="1">
                <a:solidFill>
                  <a:srgbClr val="011963"/>
                </a:solidFill>
                <a:latin typeface="Isidora" pitchFamily="2" charset="77"/>
              </a:rPr>
              <a:t>avons</a:t>
            </a:r>
            <a:r>
              <a:rPr lang="en-GB" sz="1200">
                <a:solidFill>
                  <a:srgbClr val="011963"/>
                </a:solidFill>
                <a:latin typeface="Isidora" pitchFamily="2" charset="77"/>
              </a:rPr>
              <a:t> </a:t>
            </a:r>
            <a:r>
              <a:rPr lang="en-GB" sz="1200" err="1">
                <a:solidFill>
                  <a:srgbClr val="011963"/>
                </a:solidFill>
                <a:latin typeface="Isidora" pitchFamily="2" charset="77"/>
              </a:rPr>
              <a:t>à</a:t>
            </a:r>
            <a:r>
              <a:rPr lang="en-GB" sz="1200">
                <a:solidFill>
                  <a:srgbClr val="011963"/>
                </a:solidFill>
                <a:latin typeface="Isidora" pitchFamily="2" charset="77"/>
              </a:rPr>
              <a:t> </a:t>
            </a:r>
            <a:r>
              <a:rPr lang="en-GB" sz="1200" err="1">
                <a:solidFill>
                  <a:srgbClr val="011963"/>
                </a:solidFill>
                <a:latin typeface="Isidora" pitchFamily="2" charset="77"/>
              </a:rPr>
              <a:t>cœur</a:t>
            </a:r>
            <a:endParaRPr lang="en-GB" sz="1200">
              <a:solidFill>
                <a:srgbClr val="011963"/>
              </a:solidFill>
              <a:latin typeface="Isidora" pitchFamily="2" charset="77"/>
            </a:endParaRPr>
          </a:p>
          <a:p>
            <a:pPr marL="0" indent="0" algn="ctr">
              <a:lnSpc>
                <a:spcPct val="100000"/>
              </a:lnSpc>
              <a:buNone/>
            </a:pPr>
            <a:r>
              <a:rPr lang="en-GB" sz="1200" err="1">
                <a:solidFill>
                  <a:srgbClr val="011963"/>
                </a:solidFill>
                <a:latin typeface="Isidora" pitchFamily="2" charset="77"/>
              </a:rPr>
              <a:t>d’accompagner</a:t>
            </a:r>
            <a:r>
              <a:rPr lang="en-GB" sz="1200">
                <a:solidFill>
                  <a:srgbClr val="011963"/>
                </a:solidFill>
                <a:latin typeface="Isidora" pitchFamily="2" charset="77"/>
              </a:rPr>
              <a:t> </a:t>
            </a:r>
            <a:r>
              <a:rPr lang="en-GB" sz="1200" err="1">
                <a:solidFill>
                  <a:srgbClr val="011963"/>
                </a:solidFill>
                <a:latin typeface="Isidora" pitchFamily="2" charset="77"/>
              </a:rPr>
              <a:t>nos</a:t>
            </a:r>
            <a:r>
              <a:rPr lang="en-GB" sz="1200">
                <a:solidFill>
                  <a:srgbClr val="011963"/>
                </a:solidFill>
                <a:latin typeface="Isidora" pitchFamily="2" charset="77"/>
              </a:rPr>
              <a:t> clients dans la conception de </a:t>
            </a:r>
            <a:r>
              <a:rPr lang="en-GB" sz="1200" err="1">
                <a:solidFill>
                  <a:srgbClr val="011963"/>
                </a:solidFill>
                <a:latin typeface="Isidora" pitchFamily="2" charset="77"/>
              </a:rPr>
              <a:t>leur</a:t>
            </a:r>
            <a:r>
              <a:rPr lang="en-GB" sz="1200">
                <a:solidFill>
                  <a:srgbClr val="011963"/>
                </a:solidFill>
                <a:latin typeface="Isidora" pitchFamily="2" charset="77"/>
              </a:rPr>
              <a:t> </a:t>
            </a:r>
            <a:r>
              <a:rPr lang="en-GB" sz="1200" err="1">
                <a:solidFill>
                  <a:srgbClr val="011963"/>
                </a:solidFill>
                <a:latin typeface="Isidora" pitchFamily="2" charset="77"/>
              </a:rPr>
              <a:t>univers</a:t>
            </a:r>
            <a:r>
              <a:rPr lang="en-GB" sz="1200">
                <a:solidFill>
                  <a:srgbClr val="011963"/>
                </a:solidFill>
                <a:latin typeface="Isidora" pitchFamily="2" charset="77"/>
              </a:rPr>
              <a:t> de marque, de la </a:t>
            </a:r>
            <a:r>
              <a:rPr lang="en-GB" sz="1200" err="1">
                <a:solidFill>
                  <a:srgbClr val="011963"/>
                </a:solidFill>
                <a:latin typeface="Isidora" pitchFamily="2" charset="77"/>
              </a:rPr>
              <a:t>création</a:t>
            </a:r>
            <a:r>
              <a:rPr lang="en-GB" sz="1200">
                <a:solidFill>
                  <a:srgbClr val="011963"/>
                </a:solidFill>
                <a:latin typeface="Isidora" pitchFamily="2" charset="77"/>
              </a:rPr>
              <a:t> </a:t>
            </a:r>
            <a:r>
              <a:rPr lang="en-GB" sz="1200" err="1">
                <a:solidFill>
                  <a:srgbClr val="011963"/>
                </a:solidFill>
                <a:latin typeface="Isidora" pitchFamily="2" charset="77"/>
              </a:rPr>
              <a:t>à</a:t>
            </a:r>
            <a:r>
              <a:rPr lang="en-GB" sz="1200">
                <a:solidFill>
                  <a:srgbClr val="011963"/>
                </a:solidFill>
                <a:latin typeface="Isidora" pitchFamily="2" charset="77"/>
              </a:rPr>
              <a:t> la commercialisation.</a:t>
            </a:r>
          </a:p>
          <a:p>
            <a:pPr marL="0" indent="0" algn="ctr">
              <a:lnSpc>
                <a:spcPct val="100000"/>
              </a:lnSpc>
              <a:buNone/>
            </a:pPr>
            <a:r>
              <a:rPr lang="en-GB" sz="1200">
                <a:solidFill>
                  <a:srgbClr val="011963"/>
                </a:solidFill>
                <a:latin typeface="Isidora" pitchFamily="2" charset="77"/>
              </a:rPr>
              <a:t>Notre ADN ? Une </a:t>
            </a:r>
            <a:r>
              <a:rPr lang="en-GB" sz="1200" err="1">
                <a:solidFill>
                  <a:srgbClr val="011963"/>
                </a:solidFill>
                <a:latin typeface="Isidora" pitchFamily="2" charset="77"/>
              </a:rPr>
              <a:t>société</a:t>
            </a:r>
            <a:r>
              <a:rPr lang="en-GB" sz="1200">
                <a:solidFill>
                  <a:srgbClr val="011963"/>
                </a:solidFill>
                <a:latin typeface="Isidora" pitchFamily="2" charset="77"/>
              </a:rPr>
              <a:t> </a:t>
            </a:r>
            <a:r>
              <a:rPr lang="en-GB" sz="1200" err="1">
                <a:solidFill>
                  <a:srgbClr val="011963"/>
                </a:solidFill>
                <a:latin typeface="Isidora" pitchFamily="2" charset="77"/>
              </a:rPr>
              <a:t>familiale</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expertise </a:t>
            </a:r>
            <a:r>
              <a:rPr lang="en-GB" sz="1200" err="1">
                <a:solidFill>
                  <a:srgbClr val="011963"/>
                </a:solidFill>
                <a:latin typeface="Isidora" pitchFamily="2" charset="77"/>
              </a:rPr>
              <a:t>nourrie</a:t>
            </a:r>
            <a:r>
              <a:rPr lang="en-GB" sz="1200">
                <a:solidFill>
                  <a:srgbClr val="011963"/>
                </a:solidFill>
                <a:latin typeface="Isidora" pitchFamily="2" charset="77"/>
              </a:rPr>
              <a:t> </a:t>
            </a:r>
            <a:r>
              <a:rPr lang="en-GB" sz="1200" err="1">
                <a:solidFill>
                  <a:srgbClr val="011963"/>
                </a:solidFill>
                <a:latin typeface="Isidora" pitchFamily="2" charset="77"/>
              </a:rPr>
              <a:t>d’expérience</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farouche </a:t>
            </a:r>
            <a:r>
              <a:rPr lang="en-GB" sz="1200" err="1">
                <a:solidFill>
                  <a:srgbClr val="011963"/>
                </a:solidFill>
                <a:latin typeface="Isidora" pitchFamily="2" charset="77"/>
              </a:rPr>
              <a:t>indépendance</a:t>
            </a:r>
            <a:r>
              <a:rPr lang="en-GB" sz="1200">
                <a:solidFill>
                  <a:srgbClr val="011963"/>
                </a:solidFill>
                <a:latin typeface="Isidora" pitchFamily="2" charset="77"/>
              </a:rPr>
              <a:t> et </a:t>
            </a:r>
            <a:r>
              <a:rPr lang="en-GB" sz="1200" err="1">
                <a:solidFill>
                  <a:srgbClr val="011963"/>
                </a:solidFill>
                <a:latin typeface="Isidora" pitchFamily="2" charset="77"/>
              </a:rPr>
              <a:t>l’appétit</a:t>
            </a:r>
            <a:r>
              <a:rPr lang="en-GB" sz="1200">
                <a:solidFill>
                  <a:srgbClr val="011963"/>
                </a:solidFill>
                <a:latin typeface="Isidora" pitchFamily="2" charset="77"/>
              </a:rPr>
              <a:t> des rencontres. Notre </a:t>
            </a:r>
            <a:r>
              <a:rPr lang="en-GB" sz="1200" err="1">
                <a:solidFill>
                  <a:srgbClr val="011963"/>
                </a:solidFill>
                <a:latin typeface="Isidora" pitchFamily="2" charset="77"/>
              </a:rPr>
              <a:t>curiosité</a:t>
            </a:r>
            <a:r>
              <a:rPr lang="en-GB" sz="1200">
                <a:solidFill>
                  <a:srgbClr val="011963"/>
                </a:solidFill>
                <a:latin typeface="Isidora" pitchFamily="2" charset="77"/>
              </a:rPr>
              <a:t> </a:t>
            </a:r>
            <a:r>
              <a:rPr lang="en-GB" sz="1200" err="1">
                <a:solidFill>
                  <a:srgbClr val="011963"/>
                </a:solidFill>
                <a:latin typeface="Isidora" pitchFamily="2" charset="77"/>
              </a:rPr>
              <a:t>est</a:t>
            </a:r>
            <a:r>
              <a:rPr lang="en-GB" sz="1200">
                <a:solidFill>
                  <a:srgbClr val="011963"/>
                </a:solidFill>
                <a:latin typeface="Isidora" pitchFamily="2" charset="77"/>
              </a:rPr>
              <a:t> </a:t>
            </a:r>
            <a:r>
              <a:rPr lang="en-GB" sz="1200" err="1">
                <a:solidFill>
                  <a:srgbClr val="011963"/>
                </a:solidFill>
                <a:latin typeface="Isidora" pitchFamily="2" charset="77"/>
              </a:rPr>
              <a:t>notre</a:t>
            </a:r>
            <a:r>
              <a:rPr lang="en-GB" sz="1200">
                <a:solidFill>
                  <a:srgbClr val="011963"/>
                </a:solidFill>
                <a:latin typeface="Isidora" pitchFamily="2" charset="77"/>
              </a:rPr>
              <a:t> force, </a:t>
            </a:r>
            <a:r>
              <a:rPr lang="en-GB" sz="1200" err="1">
                <a:solidFill>
                  <a:srgbClr val="011963"/>
                </a:solidFill>
                <a:latin typeface="Isidora" pitchFamily="2" charset="77"/>
              </a:rPr>
              <a:t>c’est</a:t>
            </a:r>
            <a:r>
              <a:rPr lang="en-GB" sz="1200">
                <a:solidFill>
                  <a:srgbClr val="011963"/>
                </a:solidFill>
                <a:latin typeface="Isidora" pitchFamily="2" charset="77"/>
              </a:rPr>
              <a:t> </a:t>
            </a:r>
            <a:r>
              <a:rPr lang="en-GB" sz="1200" err="1">
                <a:solidFill>
                  <a:srgbClr val="011963"/>
                </a:solidFill>
                <a:latin typeface="Isidora" pitchFamily="2" charset="77"/>
              </a:rPr>
              <a:t>pourquoi</a:t>
            </a:r>
            <a:r>
              <a:rPr lang="en-GB" sz="1200">
                <a:solidFill>
                  <a:srgbClr val="011963"/>
                </a:solidFill>
                <a:latin typeface="Isidora" pitchFamily="2" charset="77"/>
              </a:rPr>
              <a:t> nous </a:t>
            </a:r>
            <a:r>
              <a:rPr lang="en-GB" sz="1200" err="1">
                <a:solidFill>
                  <a:srgbClr val="011963"/>
                </a:solidFill>
                <a:latin typeface="Isidora" pitchFamily="2" charset="77"/>
              </a:rPr>
              <a:t>sommes</a:t>
            </a:r>
            <a:r>
              <a:rPr lang="en-GB" sz="1200">
                <a:solidFill>
                  <a:srgbClr val="011963"/>
                </a:solidFill>
                <a:latin typeface="Isidora" pitchFamily="2" charset="77"/>
              </a:rPr>
              <a:t> </a:t>
            </a:r>
            <a:r>
              <a:rPr lang="en-GB" sz="1200" err="1">
                <a:solidFill>
                  <a:srgbClr val="011963"/>
                </a:solidFill>
                <a:latin typeface="Isidora" pitchFamily="2" charset="77"/>
              </a:rPr>
              <a:t>présents</a:t>
            </a:r>
            <a:r>
              <a:rPr lang="en-GB" sz="1200">
                <a:solidFill>
                  <a:srgbClr val="011963"/>
                </a:solidFill>
                <a:latin typeface="Isidora" pitchFamily="2" charset="77"/>
              </a:rPr>
              <a:t> </a:t>
            </a:r>
            <a:r>
              <a:rPr lang="en-GB" sz="1200" err="1">
                <a:solidFill>
                  <a:srgbClr val="011963"/>
                </a:solidFill>
                <a:latin typeface="Isidora" pitchFamily="2" charset="77"/>
              </a:rPr>
              <a:t>en</a:t>
            </a:r>
            <a:r>
              <a:rPr lang="en-GB" sz="1200">
                <a:solidFill>
                  <a:srgbClr val="011963"/>
                </a:solidFill>
                <a:latin typeface="Isidora" pitchFamily="2" charset="77"/>
              </a:rPr>
              <a:t> France, </a:t>
            </a:r>
            <a:r>
              <a:rPr lang="en-GB" sz="1200" err="1">
                <a:solidFill>
                  <a:srgbClr val="011963"/>
                </a:solidFill>
                <a:latin typeface="Isidora" pitchFamily="2" charset="77"/>
              </a:rPr>
              <a:t>à</a:t>
            </a:r>
            <a:r>
              <a:rPr lang="en-GB" sz="1200">
                <a:solidFill>
                  <a:srgbClr val="011963"/>
                </a:solidFill>
                <a:latin typeface="Isidora" pitchFamily="2" charset="77"/>
              </a:rPr>
              <a:t> Lyon et </a:t>
            </a:r>
            <a:r>
              <a:rPr lang="en-GB" sz="1200" err="1">
                <a:solidFill>
                  <a:srgbClr val="011963"/>
                </a:solidFill>
                <a:latin typeface="Isidora" pitchFamily="2" charset="77"/>
              </a:rPr>
              <a:t>à</a:t>
            </a:r>
            <a:r>
              <a:rPr lang="en-GB" sz="1200">
                <a:solidFill>
                  <a:srgbClr val="011963"/>
                </a:solidFill>
                <a:latin typeface="Isidora" pitchFamily="2" charset="77"/>
              </a:rPr>
              <a:t> </a:t>
            </a:r>
            <a:r>
              <a:rPr lang="en-GB" sz="1200" err="1">
                <a:solidFill>
                  <a:srgbClr val="011963"/>
                </a:solidFill>
                <a:latin typeface="Isidora" pitchFamily="2" charset="77"/>
              </a:rPr>
              <a:t>l’international</a:t>
            </a:r>
            <a:r>
              <a:rPr lang="en-GB" sz="1200">
                <a:solidFill>
                  <a:srgbClr val="011963"/>
                </a:solidFill>
                <a:latin typeface="Isidora" pitchFamily="2" charset="77"/>
              </a:rPr>
              <a:t>. La </a:t>
            </a:r>
            <a:r>
              <a:rPr lang="en-GB" sz="1200" err="1">
                <a:solidFill>
                  <a:srgbClr val="011963"/>
                </a:solidFill>
                <a:latin typeface="Isidora" pitchFamily="2" charset="77"/>
              </a:rPr>
              <a:t>créativité</a:t>
            </a:r>
            <a:r>
              <a:rPr lang="en-GB" sz="1200">
                <a:solidFill>
                  <a:srgbClr val="011963"/>
                </a:solidFill>
                <a:latin typeface="Isidora" pitchFamily="2" charset="77"/>
              </a:rPr>
              <a:t> </a:t>
            </a:r>
            <a:r>
              <a:rPr lang="en-GB" sz="1200" err="1">
                <a:solidFill>
                  <a:srgbClr val="011963"/>
                </a:solidFill>
                <a:latin typeface="Isidora" pitchFamily="2" charset="77"/>
              </a:rPr>
              <a:t>naît</a:t>
            </a:r>
            <a:r>
              <a:rPr lang="en-GB" sz="1200">
                <a:solidFill>
                  <a:srgbClr val="011963"/>
                </a:solidFill>
                <a:latin typeface="Isidora" pitchFamily="2" charset="77"/>
              </a:rPr>
              <a:t> de </a:t>
            </a:r>
            <a:r>
              <a:rPr lang="en-GB" sz="1200" err="1">
                <a:solidFill>
                  <a:srgbClr val="011963"/>
                </a:solidFill>
                <a:latin typeface="Isidora" pitchFamily="2" charset="77"/>
              </a:rPr>
              <a:t>l’esprit</a:t>
            </a:r>
            <a:r>
              <a:rPr lang="en-GB" sz="1200">
                <a:solidFill>
                  <a:srgbClr val="011963"/>
                </a:solidFill>
                <a:latin typeface="Isidora" pitchFamily="2" charset="77"/>
              </a:rPr>
              <a:t> de </a:t>
            </a:r>
            <a:r>
              <a:rPr lang="en-GB" sz="1200" err="1">
                <a:solidFill>
                  <a:srgbClr val="011963"/>
                </a:solidFill>
                <a:latin typeface="Isidora" pitchFamily="2" charset="77"/>
              </a:rPr>
              <a:t>découverte</a:t>
            </a:r>
            <a:r>
              <a:rPr lang="en-GB" sz="1200">
                <a:solidFill>
                  <a:srgbClr val="011963"/>
                </a:solidFill>
                <a:latin typeface="Isidora" pitchFamily="2" charset="77"/>
              </a:rPr>
              <a:t>. Avec </a:t>
            </a:r>
            <a:r>
              <a:rPr lang="en-GB" sz="1200" err="1">
                <a:solidFill>
                  <a:srgbClr val="011963"/>
                </a:solidFill>
                <a:latin typeface="Isidora" pitchFamily="2" charset="77"/>
              </a:rPr>
              <a:t>nos</a:t>
            </a:r>
            <a:r>
              <a:rPr lang="en-GB" sz="1200">
                <a:solidFill>
                  <a:srgbClr val="011963"/>
                </a:solidFill>
                <a:latin typeface="Isidora" pitchFamily="2" charset="77"/>
              </a:rPr>
              <a:t> </a:t>
            </a:r>
            <a:r>
              <a:rPr lang="en-GB" sz="1200" err="1">
                <a:solidFill>
                  <a:srgbClr val="011963"/>
                </a:solidFill>
                <a:latin typeface="Isidora" pitchFamily="2" charset="77"/>
              </a:rPr>
              <a:t>filiales</a:t>
            </a:r>
            <a:r>
              <a:rPr lang="en-GB" sz="1200">
                <a:solidFill>
                  <a:srgbClr val="011963"/>
                </a:solidFill>
                <a:latin typeface="Isidora" pitchFamily="2" charset="77"/>
              </a:rPr>
              <a:t>, nous </a:t>
            </a:r>
            <a:r>
              <a:rPr lang="en-GB" sz="1200" err="1">
                <a:solidFill>
                  <a:srgbClr val="011963"/>
                </a:solidFill>
                <a:latin typeface="Isidora" pitchFamily="2" charset="77"/>
              </a:rPr>
              <a:t>travaillons</a:t>
            </a:r>
            <a:r>
              <a:rPr lang="en-GB" sz="1200">
                <a:solidFill>
                  <a:srgbClr val="011963"/>
                </a:solidFill>
                <a:latin typeface="Isidora" pitchFamily="2" charset="77"/>
              </a:rPr>
              <a:t> avec plus  de 52 pays.</a:t>
            </a:r>
          </a:p>
        </p:txBody>
      </p:sp>
      <p:sp>
        <p:nvSpPr>
          <p:cNvPr id="21" name="Espace réservé du contenu 2">
            <a:extLst>
              <a:ext uri="{FF2B5EF4-FFF2-40B4-BE49-F238E27FC236}">
                <a16:creationId xmlns:a16="http://schemas.microsoft.com/office/drawing/2014/main" id="{69DF199C-CF64-E8EC-28F9-128FA20220B3}"/>
              </a:ext>
            </a:extLst>
          </p:cNvPr>
          <p:cNvSpPr txBox="1">
            <a:spLocks/>
          </p:cNvSpPr>
          <p:nvPr/>
        </p:nvSpPr>
        <p:spPr>
          <a:xfrm>
            <a:off x="4556098" y="2986793"/>
            <a:ext cx="3094767" cy="1904128"/>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200">
                <a:solidFill>
                  <a:srgbClr val="011963"/>
                </a:solidFill>
                <a:latin typeface="Isidora" pitchFamily="2" charset="77"/>
              </a:rPr>
              <a:t>Et </a:t>
            </a:r>
            <a:r>
              <a:rPr lang="en-GB" sz="1200" err="1">
                <a:solidFill>
                  <a:srgbClr val="011963"/>
                </a:solidFill>
                <a:latin typeface="Isidora" pitchFamily="2" charset="77"/>
              </a:rPr>
              <a:t>si</a:t>
            </a:r>
            <a:r>
              <a:rPr lang="en-GB" sz="1200">
                <a:solidFill>
                  <a:srgbClr val="011963"/>
                </a:solidFill>
                <a:latin typeface="Isidora" pitchFamily="2" charset="77"/>
              </a:rPr>
              <a:t> le secret pour </a:t>
            </a:r>
            <a:r>
              <a:rPr lang="en-GB" sz="1200" err="1">
                <a:solidFill>
                  <a:srgbClr val="011963"/>
                </a:solidFill>
                <a:latin typeface="Isidora" pitchFamily="2" charset="77"/>
              </a:rPr>
              <a:t>refaire</a:t>
            </a:r>
            <a:r>
              <a:rPr lang="en-GB" sz="1200">
                <a:solidFill>
                  <a:srgbClr val="011963"/>
                </a:solidFill>
                <a:latin typeface="Isidora" pitchFamily="2" charset="77"/>
              </a:rPr>
              <a:t> </a:t>
            </a:r>
            <a:r>
              <a:rPr lang="en-GB" sz="1200" err="1">
                <a:solidFill>
                  <a:srgbClr val="011963"/>
                </a:solidFill>
                <a:latin typeface="Isidora" pitchFamily="2" charset="77"/>
              </a:rPr>
              <a:t>confiance</a:t>
            </a:r>
            <a:r>
              <a:rPr lang="en-GB" sz="1200">
                <a:solidFill>
                  <a:srgbClr val="011963"/>
                </a:solidFill>
                <a:latin typeface="Isidora" pitchFamily="2" charset="77"/>
              </a:rPr>
              <a:t> aux marques, </a:t>
            </a:r>
            <a:r>
              <a:rPr lang="en-GB" sz="1200" err="1">
                <a:solidFill>
                  <a:srgbClr val="011963"/>
                </a:solidFill>
                <a:latin typeface="Isidora" pitchFamily="2" charset="77"/>
              </a:rPr>
              <a:t>c’était</a:t>
            </a:r>
            <a:r>
              <a:rPr lang="en-GB" sz="1200">
                <a:solidFill>
                  <a:srgbClr val="011963"/>
                </a:solidFill>
                <a:latin typeface="Isidora" pitchFamily="2" charset="77"/>
              </a:rPr>
              <a:t> de </a:t>
            </a:r>
            <a:r>
              <a:rPr lang="en-GB" sz="1200" err="1">
                <a:solidFill>
                  <a:srgbClr val="011963"/>
                </a:solidFill>
                <a:latin typeface="Isidora" pitchFamily="2" charset="77"/>
              </a:rPr>
              <a:t>leur</a:t>
            </a:r>
            <a:r>
              <a:rPr lang="en-GB" sz="1200">
                <a:solidFill>
                  <a:srgbClr val="011963"/>
                </a:solidFill>
                <a:latin typeface="Isidora" pitchFamily="2" charset="77"/>
              </a:rPr>
              <a:t> </a:t>
            </a:r>
            <a:r>
              <a:rPr lang="en-GB" sz="1200" err="1">
                <a:solidFill>
                  <a:srgbClr val="011963"/>
                </a:solidFill>
                <a:latin typeface="Isidora" pitchFamily="2" charset="77"/>
              </a:rPr>
              <a:t>redonner</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dimension </a:t>
            </a:r>
            <a:r>
              <a:rPr lang="en-GB" sz="1200" err="1">
                <a:solidFill>
                  <a:srgbClr val="011963"/>
                </a:solidFill>
                <a:latin typeface="Isidora" pitchFamily="2" charset="77"/>
              </a:rPr>
              <a:t>humaine</a:t>
            </a:r>
            <a:r>
              <a:rPr lang="en-GB" sz="1200">
                <a:solidFill>
                  <a:srgbClr val="011963"/>
                </a:solidFill>
                <a:latin typeface="Isidora" pitchFamily="2" charset="77"/>
              </a:rPr>
              <a:t> grâce </a:t>
            </a:r>
            <a:r>
              <a:rPr lang="en-GB" sz="1200" err="1">
                <a:solidFill>
                  <a:srgbClr val="011963"/>
                </a:solidFill>
                <a:latin typeface="Isidora" pitchFamily="2" charset="77"/>
              </a:rPr>
              <a:t>à</a:t>
            </a:r>
            <a:r>
              <a:rPr lang="en-GB" sz="1200">
                <a:solidFill>
                  <a:srgbClr val="011963"/>
                </a:solidFill>
                <a:latin typeface="Isidora" pitchFamily="2" charset="77"/>
              </a:rPr>
              <a:t> la narration ?</a:t>
            </a:r>
          </a:p>
          <a:p>
            <a:pPr marL="0" indent="0" algn="ctr">
              <a:lnSpc>
                <a:spcPct val="100000"/>
              </a:lnSpc>
              <a:buNone/>
            </a:pPr>
            <a:r>
              <a:rPr lang="en-GB" sz="1200" err="1">
                <a:solidFill>
                  <a:srgbClr val="011963"/>
                </a:solidFill>
                <a:latin typeface="Isidora" pitchFamily="2" charset="77"/>
              </a:rPr>
              <a:t>En</a:t>
            </a:r>
            <a:r>
              <a:rPr lang="en-GB" sz="1200">
                <a:solidFill>
                  <a:srgbClr val="011963"/>
                </a:solidFill>
                <a:latin typeface="Isidora" pitchFamily="2" charset="77"/>
              </a:rPr>
              <a:t> </a:t>
            </a:r>
            <a:r>
              <a:rPr lang="en-GB" sz="1200" err="1">
                <a:solidFill>
                  <a:srgbClr val="011963"/>
                </a:solidFill>
                <a:latin typeface="Isidora" pitchFamily="2" charset="77"/>
              </a:rPr>
              <a:t>combinant</a:t>
            </a:r>
            <a:r>
              <a:rPr lang="en-GB" sz="1200">
                <a:solidFill>
                  <a:srgbClr val="011963"/>
                </a:solidFill>
                <a:latin typeface="Isidora" pitchFamily="2" charset="77"/>
              </a:rPr>
              <a:t> </a:t>
            </a:r>
            <a:r>
              <a:rPr lang="en-GB" sz="1200" err="1">
                <a:solidFill>
                  <a:srgbClr val="011963"/>
                </a:solidFill>
                <a:latin typeface="Isidora" pitchFamily="2" charset="77"/>
              </a:rPr>
              <a:t>nos</a:t>
            </a:r>
            <a:r>
              <a:rPr lang="en-GB" sz="1200">
                <a:solidFill>
                  <a:srgbClr val="011963"/>
                </a:solidFill>
                <a:latin typeface="Isidora" pitchFamily="2" charset="77"/>
              </a:rPr>
              <a:t> </a:t>
            </a:r>
            <a:r>
              <a:rPr lang="en-GB" sz="1200" err="1">
                <a:solidFill>
                  <a:srgbClr val="011963"/>
                </a:solidFill>
                <a:latin typeface="Isidora" pitchFamily="2" charset="77"/>
              </a:rPr>
              <a:t>compétences</a:t>
            </a:r>
            <a:r>
              <a:rPr lang="en-GB" sz="1200">
                <a:solidFill>
                  <a:srgbClr val="011963"/>
                </a:solidFill>
                <a:latin typeface="Isidora" pitchFamily="2" charset="77"/>
              </a:rPr>
              <a:t> </a:t>
            </a:r>
            <a:r>
              <a:rPr lang="en-GB" sz="1200" err="1">
                <a:solidFill>
                  <a:srgbClr val="011963"/>
                </a:solidFill>
                <a:latin typeface="Isidora" pitchFamily="2" charset="77"/>
              </a:rPr>
              <a:t>stratégiques</a:t>
            </a:r>
            <a:r>
              <a:rPr lang="en-GB" sz="1200">
                <a:solidFill>
                  <a:srgbClr val="011963"/>
                </a:solidFill>
                <a:latin typeface="Isidora" pitchFamily="2" charset="77"/>
              </a:rPr>
              <a:t>, </a:t>
            </a:r>
            <a:r>
              <a:rPr lang="en-GB" sz="1200" err="1">
                <a:solidFill>
                  <a:srgbClr val="011963"/>
                </a:solidFill>
                <a:latin typeface="Isidora" pitchFamily="2" charset="77"/>
              </a:rPr>
              <a:t>sémantiques</a:t>
            </a:r>
            <a:r>
              <a:rPr lang="en-GB" sz="1200">
                <a:solidFill>
                  <a:srgbClr val="011963"/>
                </a:solidFill>
                <a:latin typeface="Isidora" pitchFamily="2" charset="77"/>
              </a:rPr>
              <a:t>, </a:t>
            </a:r>
            <a:r>
              <a:rPr lang="en-GB" sz="1200" err="1">
                <a:solidFill>
                  <a:srgbClr val="011963"/>
                </a:solidFill>
                <a:latin typeface="Isidora" pitchFamily="2" charset="77"/>
              </a:rPr>
              <a:t>rhétoriques</a:t>
            </a:r>
            <a:r>
              <a:rPr lang="en-GB" sz="1200">
                <a:solidFill>
                  <a:srgbClr val="011963"/>
                </a:solidFill>
                <a:latin typeface="Isidora" pitchFamily="2" charset="77"/>
              </a:rPr>
              <a:t> et </a:t>
            </a:r>
            <a:r>
              <a:rPr lang="en-GB" sz="1200" err="1">
                <a:solidFill>
                  <a:srgbClr val="011963"/>
                </a:solidFill>
                <a:latin typeface="Isidora" pitchFamily="2" charset="77"/>
              </a:rPr>
              <a:t>graphiques</a:t>
            </a:r>
            <a:r>
              <a:rPr lang="en-GB" sz="1200">
                <a:solidFill>
                  <a:srgbClr val="011963"/>
                </a:solidFill>
                <a:latin typeface="Isidora" pitchFamily="2" charset="77"/>
              </a:rPr>
              <a:t>, nous </a:t>
            </a:r>
            <a:r>
              <a:rPr lang="en-GB" sz="1200" err="1">
                <a:solidFill>
                  <a:srgbClr val="011963"/>
                </a:solidFill>
                <a:latin typeface="Isidora" pitchFamily="2" charset="77"/>
              </a:rPr>
              <a:t>créons</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a:t>
            </a:r>
            <a:r>
              <a:rPr lang="en-GB" sz="1200" err="1">
                <a:solidFill>
                  <a:srgbClr val="011963"/>
                </a:solidFill>
                <a:latin typeface="Isidora" pitchFamily="2" charset="77"/>
              </a:rPr>
              <a:t>histoire</a:t>
            </a:r>
            <a:r>
              <a:rPr lang="en-GB" sz="1200">
                <a:solidFill>
                  <a:srgbClr val="011963"/>
                </a:solidFill>
                <a:latin typeface="Isidora" pitchFamily="2" charset="77"/>
              </a:rPr>
              <a:t> unique pour </a:t>
            </a:r>
            <a:r>
              <a:rPr lang="en-GB" sz="1200" err="1">
                <a:solidFill>
                  <a:srgbClr val="011963"/>
                </a:solidFill>
                <a:latin typeface="Isidora" pitchFamily="2" charset="77"/>
              </a:rPr>
              <a:t>chaque</a:t>
            </a:r>
            <a:r>
              <a:rPr lang="en-GB" sz="1200">
                <a:solidFill>
                  <a:srgbClr val="011963"/>
                </a:solidFill>
                <a:latin typeface="Isidora" pitchFamily="2" charset="77"/>
              </a:rPr>
              <a:t> marque, qui </a:t>
            </a:r>
            <a:r>
              <a:rPr lang="en-GB" sz="1200" err="1">
                <a:solidFill>
                  <a:srgbClr val="011963"/>
                </a:solidFill>
                <a:latin typeface="Isidora" pitchFamily="2" charset="77"/>
              </a:rPr>
              <a:t>révèle</a:t>
            </a:r>
            <a:r>
              <a:rPr lang="en-GB" sz="1200">
                <a:solidFill>
                  <a:srgbClr val="011963"/>
                </a:solidFill>
                <a:latin typeface="Isidora" pitchFamily="2" charset="77"/>
              </a:rPr>
              <a:t> </a:t>
            </a:r>
            <a:r>
              <a:rPr lang="en-GB" sz="1200" err="1">
                <a:solidFill>
                  <a:srgbClr val="011963"/>
                </a:solidFill>
                <a:latin typeface="Isidora" pitchFamily="2" charset="77"/>
              </a:rPr>
              <a:t>sa</a:t>
            </a:r>
            <a:r>
              <a:rPr lang="en-GB" sz="1200">
                <a:solidFill>
                  <a:srgbClr val="011963"/>
                </a:solidFill>
                <a:latin typeface="Isidora" pitchFamily="2" charset="77"/>
              </a:rPr>
              <a:t> raison d’être et son </a:t>
            </a:r>
            <a:r>
              <a:rPr lang="en-GB" sz="1200" err="1">
                <a:solidFill>
                  <a:srgbClr val="011963"/>
                </a:solidFill>
                <a:latin typeface="Isidora" pitchFamily="2" charset="77"/>
              </a:rPr>
              <a:t>caractère</a:t>
            </a:r>
            <a:r>
              <a:rPr lang="en-GB" sz="1200">
                <a:solidFill>
                  <a:srgbClr val="011963"/>
                </a:solidFill>
                <a:latin typeface="Isidora" pitchFamily="2" charset="77"/>
              </a:rPr>
              <a:t>.</a:t>
            </a:r>
          </a:p>
          <a:p>
            <a:pPr marL="0" indent="0" algn="ctr">
              <a:lnSpc>
                <a:spcPct val="100000"/>
              </a:lnSpc>
              <a:buNone/>
            </a:pPr>
            <a:r>
              <a:rPr lang="en-GB" sz="1200" err="1">
                <a:solidFill>
                  <a:srgbClr val="011963"/>
                </a:solidFill>
                <a:latin typeface="Isidora" pitchFamily="2" charset="77"/>
              </a:rPr>
              <a:t>Identité</a:t>
            </a:r>
            <a:r>
              <a:rPr lang="en-GB" sz="1200">
                <a:solidFill>
                  <a:srgbClr val="011963"/>
                </a:solidFill>
                <a:latin typeface="Isidora" pitchFamily="2" charset="77"/>
              </a:rPr>
              <a:t>, brand-content, </a:t>
            </a:r>
            <a:r>
              <a:rPr lang="en-GB" sz="1200" err="1">
                <a:solidFill>
                  <a:srgbClr val="011963"/>
                </a:solidFill>
                <a:latin typeface="Isidora" pitchFamily="2" charset="77"/>
              </a:rPr>
              <a:t>publicité</a:t>
            </a:r>
            <a:r>
              <a:rPr lang="en-GB" sz="1200">
                <a:solidFill>
                  <a:srgbClr val="011963"/>
                </a:solidFill>
                <a:latin typeface="Isidora" pitchFamily="2" charset="77"/>
              </a:rPr>
              <a:t>, activation, </a:t>
            </a:r>
            <a:r>
              <a:rPr lang="en-GB" sz="1200" err="1">
                <a:solidFill>
                  <a:srgbClr val="011963"/>
                </a:solidFill>
                <a:latin typeface="Isidora" pitchFamily="2" charset="77"/>
              </a:rPr>
              <a:t>réseaux</a:t>
            </a:r>
            <a:r>
              <a:rPr lang="en-GB" sz="1200">
                <a:solidFill>
                  <a:srgbClr val="011963"/>
                </a:solidFill>
                <a:latin typeface="Isidora" pitchFamily="2" charset="77"/>
              </a:rPr>
              <a:t> </a:t>
            </a:r>
            <a:r>
              <a:rPr lang="en-GB" sz="1200" err="1">
                <a:solidFill>
                  <a:srgbClr val="011963"/>
                </a:solidFill>
                <a:latin typeface="Isidora" pitchFamily="2" charset="77"/>
              </a:rPr>
              <a:t>sociaux</a:t>
            </a:r>
            <a:r>
              <a:rPr lang="en-GB" sz="1200">
                <a:solidFill>
                  <a:srgbClr val="011963"/>
                </a:solidFill>
                <a:latin typeface="Isidora" pitchFamily="2" charset="77"/>
              </a:rPr>
              <a:t>, communication corporate, branding-packaging… </a:t>
            </a:r>
            <a:r>
              <a:rPr lang="en-GB" sz="1200" err="1">
                <a:solidFill>
                  <a:srgbClr val="011963"/>
                </a:solidFill>
                <a:latin typeface="Isidora" pitchFamily="2" charset="77"/>
              </a:rPr>
              <a:t>Chaque</a:t>
            </a:r>
            <a:r>
              <a:rPr lang="en-GB" sz="1200">
                <a:solidFill>
                  <a:srgbClr val="011963"/>
                </a:solidFill>
                <a:latin typeface="Isidora" pitchFamily="2" charset="77"/>
              </a:rPr>
              <a:t> </a:t>
            </a:r>
            <a:r>
              <a:rPr lang="en-GB" sz="1200" err="1">
                <a:solidFill>
                  <a:srgbClr val="011963"/>
                </a:solidFill>
                <a:latin typeface="Isidora" pitchFamily="2" charset="77"/>
              </a:rPr>
              <a:t>histoire</a:t>
            </a:r>
            <a:r>
              <a:rPr lang="en-GB" sz="1200">
                <a:solidFill>
                  <a:srgbClr val="011963"/>
                </a:solidFill>
                <a:latin typeface="Isidora" pitchFamily="2" charset="77"/>
              </a:rPr>
              <a:t> se </a:t>
            </a:r>
            <a:r>
              <a:rPr lang="en-GB" sz="1200" err="1">
                <a:solidFill>
                  <a:srgbClr val="011963"/>
                </a:solidFill>
                <a:latin typeface="Isidora" pitchFamily="2" charset="77"/>
              </a:rPr>
              <a:t>décline</a:t>
            </a:r>
            <a:r>
              <a:rPr lang="en-GB" sz="1200">
                <a:solidFill>
                  <a:srgbClr val="011963"/>
                </a:solidFill>
                <a:latin typeface="Isidora" pitchFamily="2" charset="77"/>
              </a:rPr>
              <a:t> sur </a:t>
            </a:r>
            <a:r>
              <a:rPr lang="en-GB" sz="1200" err="1">
                <a:solidFill>
                  <a:srgbClr val="011963"/>
                </a:solidFill>
                <a:latin typeface="Isidora" pitchFamily="2" charset="77"/>
              </a:rPr>
              <a:t>tous</a:t>
            </a:r>
            <a:r>
              <a:rPr lang="en-GB" sz="1200">
                <a:solidFill>
                  <a:srgbClr val="011963"/>
                </a:solidFill>
                <a:latin typeface="Isidora" pitchFamily="2" charset="77"/>
              </a:rPr>
              <a:t> les supports. </a:t>
            </a:r>
          </a:p>
          <a:p>
            <a:pPr marL="0" indent="0" algn="ctr">
              <a:lnSpc>
                <a:spcPct val="100000"/>
              </a:lnSpc>
              <a:buNone/>
            </a:pPr>
            <a:r>
              <a:rPr lang="en-GB" sz="1200" err="1">
                <a:solidFill>
                  <a:srgbClr val="011963"/>
                </a:solidFill>
                <a:latin typeface="Isidora" pitchFamily="2" charset="77"/>
              </a:rPr>
              <a:t>C’est</a:t>
            </a:r>
            <a:r>
              <a:rPr lang="en-GB" sz="1200">
                <a:solidFill>
                  <a:srgbClr val="011963"/>
                </a:solidFill>
                <a:latin typeface="Isidora" pitchFamily="2" charset="77"/>
              </a:rPr>
              <a:t> le design narrative </a:t>
            </a:r>
            <a:r>
              <a:rPr lang="en-GB" sz="1200" err="1">
                <a:solidFill>
                  <a:srgbClr val="011963"/>
                </a:solidFill>
                <a:latin typeface="Isidora" pitchFamily="2" charset="77"/>
              </a:rPr>
              <a:t>signé</a:t>
            </a:r>
            <a:r>
              <a:rPr lang="en-GB" sz="1200">
                <a:solidFill>
                  <a:srgbClr val="011963"/>
                </a:solidFill>
                <a:latin typeface="Isidora" pitchFamily="2" charset="77"/>
              </a:rPr>
              <a:t> </a:t>
            </a:r>
            <a:r>
              <a:rPr lang="en-GB" sz="1200" err="1">
                <a:solidFill>
                  <a:srgbClr val="011963"/>
                </a:solidFill>
                <a:latin typeface="Isidora" pitchFamily="2" charset="77"/>
              </a:rPr>
              <a:t>Shortlinks</a:t>
            </a:r>
            <a:r>
              <a:rPr lang="en-GB" sz="1200">
                <a:solidFill>
                  <a:srgbClr val="011963"/>
                </a:solidFill>
                <a:latin typeface="Isidora" pitchFamily="2" charset="77"/>
              </a:rPr>
              <a:t>.</a:t>
            </a:r>
          </a:p>
        </p:txBody>
      </p:sp>
      <p:sp>
        <p:nvSpPr>
          <p:cNvPr id="22" name="Espace réservé du contenu 2">
            <a:extLst>
              <a:ext uri="{FF2B5EF4-FFF2-40B4-BE49-F238E27FC236}">
                <a16:creationId xmlns:a16="http://schemas.microsoft.com/office/drawing/2014/main" id="{10EA8224-F271-C1D1-8F39-04F11DABEBF8}"/>
              </a:ext>
            </a:extLst>
          </p:cNvPr>
          <p:cNvSpPr txBox="1">
            <a:spLocks/>
          </p:cNvSpPr>
          <p:nvPr/>
        </p:nvSpPr>
        <p:spPr>
          <a:xfrm>
            <a:off x="8253197" y="2980620"/>
            <a:ext cx="2835348" cy="1904128"/>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200">
                <a:solidFill>
                  <a:srgbClr val="011963"/>
                </a:solidFill>
                <a:latin typeface="Isidora" pitchFamily="2" charset="77"/>
              </a:rPr>
              <a:t>Diadem group </a:t>
            </a:r>
            <a:r>
              <a:rPr lang="en-GB" sz="1200" err="1">
                <a:solidFill>
                  <a:srgbClr val="011963"/>
                </a:solidFill>
                <a:latin typeface="Isidora" pitchFamily="2" charset="77"/>
              </a:rPr>
              <a:t>est</a:t>
            </a:r>
            <a:r>
              <a:rPr lang="en-GB" sz="1200">
                <a:solidFill>
                  <a:srgbClr val="011963"/>
                </a:solidFill>
                <a:latin typeface="Isidora" pitchFamily="2" charset="77"/>
              </a:rPr>
              <a:t> </a:t>
            </a:r>
            <a:r>
              <a:rPr lang="en-GB" sz="1200" err="1">
                <a:solidFill>
                  <a:srgbClr val="011963"/>
                </a:solidFill>
                <a:latin typeface="Isidora" pitchFamily="2" charset="77"/>
              </a:rPr>
              <a:t>composé</a:t>
            </a:r>
            <a:r>
              <a:rPr lang="en-GB" sz="1200">
                <a:solidFill>
                  <a:srgbClr val="011963"/>
                </a:solidFill>
                <a:latin typeface="Isidora" pitchFamily="2" charset="77"/>
              </a:rPr>
              <a:t> de Diadem et </a:t>
            </a:r>
            <a:r>
              <a:rPr lang="en-GB" sz="1200" err="1">
                <a:solidFill>
                  <a:srgbClr val="011963"/>
                </a:solidFill>
                <a:latin typeface="Isidora" pitchFamily="2" charset="77"/>
              </a:rPr>
              <a:t>Superdev</a:t>
            </a:r>
            <a:r>
              <a:rPr lang="en-GB" sz="1200">
                <a:solidFill>
                  <a:srgbClr val="011963"/>
                </a:solidFill>
                <a:latin typeface="Isidora" pitchFamily="2" charset="77"/>
              </a:rPr>
              <a:t>. Diadem </a:t>
            </a:r>
            <a:r>
              <a:rPr lang="en-GB" sz="1200" err="1">
                <a:solidFill>
                  <a:srgbClr val="011963"/>
                </a:solidFill>
                <a:latin typeface="Isidora" pitchFamily="2" charset="77"/>
              </a:rPr>
              <a:t>est</a:t>
            </a:r>
            <a:r>
              <a:rPr lang="en-GB" sz="1200">
                <a:solidFill>
                  <a:srgbClr val="011963"/>
                </a:solidFill>
                <a:latin typeface="Isidora" pitchFamily="2" charset="77"/>
              </a:rPr>
              <a:t> la </a:t>
            </a:r>
            <a:r>
              <a:rPr lang="en-GB" sz="1200" err="1">
                <a:solidFill>
                  <a:srgbClr val="011963"/>
                </a:solidFill>
                <a:latin typeface="Isidora" pitchFamily="2" charset="77"/>
              </a:rPr>
              <a:t>filiale</a:t>
            </a:r>
            <a:r>
              <a:rPr lang="en-GB" sz="1200">
                <a:solidFill>
                  <a:srgbClr val="011963"/>
                </a:solidFill>
                <a:latin typeface="Isidora" pitchFamily="2" charset="77"/>
              </a:rPr>
              <a:t> </a:t>
            </a:r>
            <a:r>
              <a:rPr lang="en-GB" sz="1200" err="1">
                <a:solidFill>
                  <a:srgbClr val="011963"/>
                </a:solidFill>
                <a:latin typeface="Isidora" pitchFamily="2" charset="77"/>
              </a:rPr>
              <a:t>dédiée</a:t>
            </a:r>
            <a:r>
              <a:rPr lang="en-GB" sz="1200">
                <a:solidFill>
                  <a:srgbClr val="011963"/>
                </a:solidFill>
                <a:latin typeface="Isidora" pitchFamily="2" charset="77"/>
              </a:rPr>
              <a:t> </a:t>
            </a:r>
            <a:r>
              <a:rPr lang="en-GB" sz="1200" err="1">
                <a:solidFill>
                  <a:srgbClr val="011963"/>
                </a:solidFill>
                <a:latin typeface="Isidora" pitchFamily="2" charset="77"/>
              </a:rPr>
              <a:t>à</a:t>
            </a:r>
            <a:r>
              <a:rPr lang="en-GB" sz="1200">
                <a:solidFill>
                  <a:srgbClr val="011963"/>
                </a:solidFill>
                <a:latin typeface="Isidora" pitchFamily="2" charset="77"/>
              </a:rPr>
              <a:t> la production avec Diadem Packaging, la </a:t>
            </a:r>
            <a:r>
              <a:rPr lang="en-GB" sz="1200" err="1">
                <a:solidFill>
                  <a:srgbClr val="011963"/>
                </a:solidFill>
                <a:latin typeface="Isidora" pitchFamily="2" charset="77"/>
              </a:rPr>
              <a:t>Plateforme</a:t>
            </a:r>
            <a:r>
              <a:rPr lang="en-GB" sz="1200">
                <a:solidFill>
                  <a:srgbClr val="011963"/>
                </a:solidFill>
                <a:latin typeface="Isidora" pitchFamily="2" charset="77"/>
              </a:rPr>
              <a:t> Packaging </a:t>
            </a:r>
            <a:r>
              <a:rPr lang="en-GB" sz="1200" err="1">
                <a:solidFill>
                  <a:srgbClr val="011963"/>
                </a:solidFill>
                <a:latin typeface="Isidora" pitchFamily="2" charset="77"/>
              </a:rPr>
              <a:t>dédiée</a:t>
            </a:r>
            <a:r>
              <a:rPr lang="en-GB" sz="1200">
                <a:solidFill>
                  <a:srgbClr val="011963"/>
                </a:solidFill>
                <a:latin typeface="Isidora" pitchFamily="2" charset="77"/>
              </a:rPr>
              <a:t> aux </a:t>
            </a:r>
            <a:r>
              <a:rPr lang="en-GB" sz="1200" err="1">
                <a:solidFill>
                  <a:srgbClr val="011963"/>
                </a:solidFill>
                <a:latin typeface="Isidora" pitchFamily="2" charset="77"/>
              </a:rPr>
              <a:t>métiers</a:t>
            </a:r>
            <a:r>
              <a:rPr lang="en-GB" sz="1200">
                <a:solidFill>
                  <a:srgbClr val="011963"/>
                </a:solidFill>
                <a:latin typeface="Isidora" pitchFamily="2" charset="77"/>
              </a:rPr>
              <a:t> de </a:t>
            </a:r>
            <a:r>
              <a:rPr lang="en-GB" sz="1200" err="1">
                <a:solidFill>
                  <a:srgbClr val="011963"/>
                </a:solidFill>
                <a:latin typeface="Isidora" pitchFamily="2" charset="77"/>
              </a:rPr>
              <a:t>l’éxecution</a:t>
            </a:r>
            <a:r>
              <a:rPr lang="en-GB" sz="1200">
                <a:solidFill>
                  <a:srgbClr val="011963"/>
                </a:solidFill>
                <a:latin typeface="Isidora" pitchFamily="2" charset="77"/>
              </a:rPr>
              <a:t> et de la photogravure pour les </a:t>
            </a:r>
            <a:r>
              <a:rPr lang="en-GB" sz="1200" err="1">
                <a:solidFill>
                  <a:srgbClr val="011963"/>
                </a:solidFill>
                <a:latin typeface="Isidora" pitchFamily="2" charset="77"/>
              </a:rPr>
              <a:t>grandes</a:t>
            </a:r>
            <a:r>
              <a:rPr lang="en-GB" sz="1200">
                <a:solidFill>
                  <a:srgbClr val="011963"/>
                </a:solidFill>
                <a:latin typeface="Isidora" pitchFamily="2" charset="77"/>
              </a:rPr>
              <a:t> marques de distribution </a:t>
            </a:r>
            <a:r>
              <a:rPr lang="en-GB" sz="1200" err="1">
                <a:solidFill>
                  <a:srgbClr val="011963"/>
                </a:solidFill>
                <a:latin typeface="Isidora" pitchFamily="2" charset="77"/>
              </a:rPr>
              <a:t>en</a:t>
            </a:r>
            <a:r>
              <a:rPr lang="en-GB" sz="1200">
                <a:solidFill>
                  <a:srgbClr val="011963"/>
                </a:solidFill>
                <a:latin typeface="Isidora" pitchFamily="2" charset="77"/>
              </a:rPr>
              <a:t> France et </a:t>
            </a:r>
            <a:r>
              <a:rPr lang="en-GB" sz="1200" err="1">
                <a:solidFill>
                  <a:srgbClr val="011963"/>
                </a:solidFill>
                <a:latin typeface="Isidora" pitchFamily="2" charset="77"/>
              </a:rPr>
              <a:t>à</a:t>
            </a:r>
            <a:r>
              <a:rPr lang="en-GB" sz="1200">
                <a:solidFill>
                  <a:srgbClr val="011963"/>
                </a:solidFill>
                <a:latin typeface="Isidora" pitchFamily="2" charset="77"/>
              </a:rPr>
              <a:t> </a:t>
            </a:r>
            <a:r>
              <a:rPr lang="en-GB" sz="1200" err="1">
                <a:solidFill>
                  <a:srgbClr val="011963"/>
                </a:solidFill>
                <a:latin typeface="Isidora" pitchFamily="2" charset="77"/>
              </a:rPr>
              <a:t>l’étranger</a:t>
            </a:r>
            <a:r>
              <a:rPr lang="en-GB" sz="1200">
                <a:solidFill>
                  <a:srgbClr val="011963"/>
                </a:solidFill>
                <a:latin typeface="Isidora" pitchFamily="2" charset="77"/>
              </a:rPr>
              <a:t>. </a:t>
            </a:r>
            <a:r>
              <a:rPr lang="en-GB" sz="1200" err="1">
                <a:solidFill>
                  <a:srgbClr val="011963"/>
                </a:solidFill>
                <a:latin typeface="Isidora" pitchFamily="2" charset="77"/>
              </a:rPr>
              <a:t>Superdev</a:t>
            </a:r>
            <a:r>
              <a:rPr lang="en-GB" sz="1200">
                <a:solidFill>
                  <a:srgbClr val="011963"/>
                </a:solidFill>
                <a:latin typeface="Isidora" pitchFamily="2" charset="77"/>
              </a:rPr>
              <a:t> </a:t>
            </a:r>
            <a:r>
              <a:rPr lang="en-GB" sz="1200" err="1">
                <a:solidFill>
                  <a:srgbClr val="011963"/>
                </a:solidFill>
                <a:latin typeface="Isidora" pitchFamily="2" charset="77"/>
              </a:rPr>
              <a:t>est</a:t>
            </a:r>
            <a:r>
              <a:rPr lang="en-GB" sz="1200">
                <a:solidFill>
                  <a:srgbClr val="011963"/>
                </a:solidFill>
                <a:latin typeface="Isidora" pitchFamily="2" charset="77"/>
              </a:rPr>
              <a:t> </a:t>
            </a:r>
            <a:r>
              <a:rPr lang="en-GB" sz="1200" err="1">
                <a:solidFill>
                  <a:srgbClr val="011963"/>
                </a:solidFill>
                <a:latin typeface="Isidora" pitchFamily="2" charset="77"/>
              </a:rPr>
              <a:t>une</a:t>
            </a:r>
            <a:r>
              <a:rPr lang="en-GB" sz="1200">
                <a:solidFill>
                  <a:srgbClr val="011963"/>
                </a:solidFill>
                <a:latin typeface="Isidora" pitchFamily="2" charset="77"/>
              </a:rPr>
              <a:t> </a:t>
            </a:r>
            <a:r>
              <a:rPr lang="en-GB" sz="1200" err="1">
                <a:solidFill>
                  <a:srgbClr val="011963"/>
                </a:solidFill>
                <a:latin typeface="Isidora" pitchFamily="2" charset="77"/>
              </a:rPr>
              <a:t>agence</a:t>
            </a:r>
            <a:r>
              <a:rPr lang="en-GB" sz="1200">
                <a:solidFill>
                  <a:srgbClr val="011963"/>
                </a:solidFill>
                <a:latin typeface="Isidora" pitchFamily="2" charset="77"/>
              </a:rPr>
              <a:t> de production </a:t>
            </a:r>
            <a:r>
              <a:rPr lang="en-GB" sz="1200" err="1">
                <a:solidFill>
                  <a:srgbClr val="011963"/>
                </a:solidFill>
                <a:latin typeface="Isidora" pitchFamily="2" charset="77"/>
              </a:rPr>
              <a:t>digitale</a:t>
            </a:r>
            <a:r>
              <a:rPr lang="en-GB" sz="1200">
                <a:solidFill>
                  <a:srgbClr val="011963"/>
                </a:solidFill>
                <a:latin typeface="Isidora" pitchFamily="2" charset="77"/>
              </a:rPr>
              <a:t> </a:t>
            </a:r>
            <a:r>
              <a:rPr lang="en-GB" sz="1200" err="1">
                <a:solidFill>
                  <a:srgbClr val="011963"/>
                </a:solidFill>
                <a:latin typeface="Isidora" pitchFamily="2" charset="77"/>
              </a:rPr>
              <a:t>spécialisée</a:t>
            </a:r>
            <a:r>
              <a:rPr lang="en-GB" sz="1200">
                <a:solidFill>
                  <a:srgbClr val="011963"/>
                </a:solidFill>
                <a:latin typeface="Isidora" pitchFamily="2" charset="77"/>
              </a:rPr>
              <a:t> dans la </a:t>
            </a:r>
            <a:r>
              <a:rPr lang="en-GB" sz="1200" err="1">
                <a:solidFill>
                  <a:srgbClr val="011963"/>
                </a:solidFill>
                <a:latin typeface="Isidora" pitchFamily="2" charset="77"/>
              </a:rPr>
              <a:t>création</a:t>
            </a:r>
            <a:r>
              <a:rPr lang="en-GB" sz="1200">
                <a:solidFill>
                  <a:srgbClr val="011963"/>
                </a:solidFill>
                <a:latin typeface="Isidora" pitchFamily="2" charset="77"/>
              </a:rPr>
              <a:t> 3D, le publishing online/offline, </a:t>
            </a:r>
            <a:r>
              <a:rPr lang="en-GB" sz="1200" err="1">
                <a:solidFill>
                  <a:srgbClr val="011963"/>
                </a:solidFill>
                <a:latin typeface="Isidora" pitchFamily="2" charset="77"/>
              </a:rPr>
              <a:t>l’ingénierie</a:t>
            </a:r>
            <a:r>
              <a:rPr lang="en-GB" sz="1200">
                <a:solidFill>
                  <a:srgbClr val="011963"/>
                </a:solidFill>
                <a:latin typeface="Isidora" pitchFamily="2" charset="77"/>
              </a:rPr>
              <a:t> </a:t>
            </a:r>
            <a:r>
              <a:rPr lang="en-GB" sz="1200" err="1">
                <a:solidFill>
                  <a:srgbClr val="011963"/>
                </a:solidFill>
                <a:latin typeface="Isidora" pitchFamily="2" charset="77"/>
              </a:rPr>
              <a:t>logicielle</a:t>
            </a:r>
            <a:r>
              <a:rPr lang="en-GB" sz="1200">
                <a:solidFill>
                  <a:srgbClr val="011963"/>
                </a:solidFill>
                <a:latin typeface="Isidora" pitchFamily="2" charset="77"/>
              </a:rPr>
              <a:t> et </a:t>
            </a:r>
            <a:r>
              <a:rPr lang="en-GB" sz="1200" err="1">
                <a:solidFill>
                  <a:srgbClr val="011963"/>
                </a:solidFill>
                <a:latin typeface="Isidora" pitchFamily="2" charset="77"/>
              </a:rPr>
              <a:t>l’innovation</a:t>
            </a:r>
            <a:r>
              <a:rPr lang="en-GB" sz="1200">
                <a:solidFill>
                  <a:srgbClr val="011963"/>
                </a:solidFill>
                <a:latin typeface="Isidora" pitchFamily="2" charset="77"/>
              </a:rPr>
              <a:t> R&amp;D.</a:t>
            </a:r>
          </a:p>
        </p:txBody>
      </p:sp>
      <p:pic>
        <p:nvPicPr>
          <p:cNvPr id="26" name="Image 25">
            <a:extLst>
              <a:ext uri="{FF2B5EF4-FFF2-40B4-BE49-F238E27FC236}">
                <a16:creationId xmlns:a16="http://schemas.microsoft.com/office/drawing/2014/main" id="{10D1F13C-F9EE-AF1C-1C8D-09F3D8597BAA}"/>
              </a:ext>
            </a:extLst>
          </p:cNvPr>
          <p:cNvPicPr>
            <a:picLocks noChangeAspect="1"/>
          </p:cNvPicPr>
          <p:nvPr/>
        </p:nvPicPr>
        <p:blipFill>
          <a:blip r:embed="rId9"/>
          <a:stretch>
            <a:fillRect/>
          </a:stretch>
        </p:blipFill>
        <p:spPr>
          <a:xfrm>
            <a:off x="1878835" y="2448585"/>
            <a:ext cx="1181100" cy="457200"/>
          </a:xfrm>
          <a:prstGeom prst="rect">
            <a:avLst/>
          </a:prstGeom>
        </p:spPr>
      </p:pic>
      <p:pic>
        <p:nvPicPr>
          <p:cNvPr id="30" name="Image 29">
            <a:extLst>
              <a:ext uri="{FF2B5EF4-FFF2-40B4-BE49-F238E27FC236}">
                <a16:creationId xmlns:a16="http://schemas.microsoft.com/office/drawing/2014/main" id="{F37D114C-F1FC-7309-579D-948649A8C9A7}"/>
              </a:ext>
            </a:extLst>
          </p:cNvPr>
          <p:cNvPicPr>
            <a:picLocks noChangeAspect="1"/>
          </p:cNvPicPr>
          <p:nvPr/>
        </p:nvPicPr>
        <p:blipFill>
          <a:blip r:embed="rId10"/>
          <a:stretch>
            <a:fillRect/>
          </a:stretch>
        </p:blipFill>
        <p:spPr>
          <a:xfrm>
            <a:off x="9239414" y="2378663"/>
            <a:ext cx="774700" cy="520700"/>
          </a:xfrm>
          <a:prstGeom prst="rect">
            <a:avLst/>
          </a:prstGeom>
        </p:spPr>
      </p:pic>
      <mc:AlternateContent xmlns:mc="http://schemas.openxmlformats.org/markup-compatibility/2006" xmlns:p14="http://schemas.microsoft.com/office/powerpoint/2010/main">
        <mc:Choice Requires="p14">
          <p:contentPart p14:bwMode="auto" r:id="rId11">
            <p14:nvContentPartPr>
              <p14:cNvPr id="33" name="Encre 32">
                <a:extLst>
                  <a:ext uri="{FF2B5EF4-FFF2-40B4-BE49-F238E27FC236}">
                    <a16:creationId xmlns:a16="http://schemas.microsoft.com/office/drawing/2014/main" id="{CB34B903-5070-F419-58ED-DD462910F42D}"/>
                  </a:ext>
                </a:extLst>
              </p14:cNvPr>
              <p14:cNvContentPartPr/>
              <p14:nvPr/>
            </p14:nvContentPartPr>
            <p14:xfrm>
              <a:off x="5817720" y="2283760"/>
              <a:ext cx="73440" cy="121680"/>
            </p14:xfrm>
          </p:contentPart>
        </mc:Choice>
        <mc:Fallback xmlns="">
          <p:pic>
            <p:nvPicPr>
              <p:cNvPr id="33" name="Encre 32">
                <a:extLst>
                  <a:ext uri="{FF2B5EF4-FFF2-40B4-BE49-F238E27FC236}">
                    <a16:creationId xmlns:a16="http://schemas.microsoft.com/office/drawing/2014/main" id="{CB34B903-5070-F419-58ED-DD462910F42D}"/>
                  </a:ext>
                </a:extLst>
              </p:cNvPr>
              <p:cNvPicPr/>
              <p:nvPr/>
            </p:nvPicPr>
            <p:blipFill>
              <a:blip r:embed="rId12"/>
              <a:stretch>
                <a:fillRect/>
              </a:stretch>
            </p:blipFill>
            <p:spPr>
              <a:xfrm>
                <a:off x="5811600" y="2277640"/>
                <a:ext cx="8568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Encre 33">
                <a:extLst>
                  <a:ext uri="{FF2B5EF4-FFF2-40B4-BE49-F238E27FC236}">
                    <a16:creationId xmlns:a16="http://schemas.microsoft.com/office/drawing/2014/main" id="{336C7FB9-715A-7C03-38BE-2DF7935E85D9}"/>
                  </a:ext>
                </a:extLst>
              </p14:cNvPr>
              <p14:cNvContentPartPr/>
              <p14:nvPr/>
            </p14:nvContentPartPr>
            <p14:xfrm>
              <a:off x="5943360" y="2294920"/>
              <a:ext cx="65520" cy="122760"/>
            </p14:xfrm>
          </p:contentPart>
        </mc:Choice>
        <mc:Fallback xmlns="">
          <p:pic>
            <p:nvPicPr>
              <p:cNvPr id="34" name="Encre 33">
                <a:extLst>
                  <a:ext uri="{FF2B5EF4-FFF2-40B4-BE49-F238E27FC236}">
                    <a16:creationId xmlns:a16="http://schemas.microsoft.com/office/drawing/2014/main" id="{336C7FB9-715A-7C03-38BE-2DF7935E85D9}"/>
                  </a:ext>
                </a:extLst>
              </p:cNvPr>
              <p:cNvPicPr/>
              <p:nvPr/>
            </p:nvPicPr>
            <p:blipFill>
              <a:blip r:embed="rId14"/>
              <a:stretch>
                <a:fillRect/>
              </a:stretch>
            </p:blipFill>
            <p:spPr>
              <a:xfrm>
                <a:off x="5937240" y="2288782"/>
                <a:ext cx="77760" cy="13503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Encre 34">
                <a:extLst>
                  <a:ext uri="{FF2B5EF4-FFF2-40B4-BE49-F238E27FC236}">
                    <a16:creationId xmlns:a16="http://schemas.microsoft.com/office/drawing/2014/main" id="{C079D983-C06A-D191-839C-6D942C8F3F85}"/>
                  </a:ext>
                </a:extLst>
              </p14:cNvPr>
              <p14:cNvContentPartPr/>
              <p14:nvPr/>
            </p14:nvContentPartPr>
            <p14:xfrm>
              <a:off x="5975820" y="2537780"/>
              <a:ext cx="42120" cy="69120"/>
            </p14:xfrm>
          </p:contentPart>
        </mc:Choice>
        <mc:Fallback xmlns="">
          <p:pic>
            <p:nvPicPr>
              <p:cNvPr id="35" name="Encre 34">
                <a:extLst>
                  <a:ext uri="{FF2B5EF4-FFF2-40B4-BE49-F238E27FC236}">
                    <a16:creationId xmlns:a16="http://schemas.microsoft.com/office/drawing/2014/main" id="{C079D983-C06A-D191-839C-6D942C8F3F85}"/>
                  </a:ext>
                </a:extLst>
              </p:cNvPr>
              <p:cNvPicPr/>
              <p:nvPr/>
            </p:nvPicPr>
            <p:blipFill>
              <a:blip r:embed="rId16"/>
              <a:stretch>
                <a:fillRect/>
              </a:stretch>
            </p:blipFill>
            <p:spPr>
              <a:xfrm>
                <a:off x="5969752" y="2531660"/>
                <a:ext cx="54256"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Encre 35">
                <a:extLst>
                  <a:ext uri="{FF2B5EF4-FFF2-40B4-BE49-F238E27FC236}">
                    <a16:creationId xmlns:a16="http://schemas.microsoft.com/office/drawing/2014/main" id="{00FCAE80-56AE-A274-1E41-2128FDB824EE}"/>
                  </a:ext>
                </a:extLst>
              </p14:cNvPr>
              <p14:cNvContentPartPr/>
              <p14:nvPr/>
            </p14:nvContentPartPr>
            <p14:xfrm>
              <a:off x="6066180" y="2519060"/>
              <a:ext cx="70920" cy="104040"/>
            </p14:xfrm>
          </p:contentPart>
        </mc:Choice>
        <mc:Fallback xmlns="">
          <p:pic>
            <p:nvPicPr>
              <p:cNvPr id="36" name="Encre 35">
                <a:extLst>
                  <a:ext uri="{FF2B5EF4-FFF2-40B4-BE49-F238E27FC236}">
                    <a16:creationId xmlns:a16="http://schemas.microsoft.com/office/drawing/2014/main" id="{00FCAE80-56AE-A274-1E41-2128FDB824EE}"/>
                  </a:ext>
                </a:extLst>
              </p:cNvPr>
              <p:cNvPicPr/>
              <p:nvPr/>
            </p:nvPicPr>
            <p:blipFill>
              <a:blip r:embed="rId18"/>
              <a:stretch>
                <a:fillRect/>
              </a:stretch>
            </p:blipFill>
            <p:spPr>
              <a:xfrm>
                <a:off x="6060060" y="2512940"/>
                <a:ext cx="83160" cy="116280"/>
              </a:xfrm>
              <a:prstGeom prst="rect">
                <a:avLst/>
              </a:prstGeom>
            </p:spPr>
          </p:pic>
        </mc:Fallback>
      </mc:AlternateContent>
      <p:pic>
        <p:nvPicPr>
          <p:cNvPr id="6" name="Image 5" descr="Une image contenant Police, texte, Graphique, graphisme&#10;&#10;Description générée automatiquement">
            <a:extLst>
              <a:ext uri="{FF2B5EF4-FFF2-40B4-BE49-F238E27FC236}">
                <a16:creationId xmlns:a16="http://schemas.microsoft.com/office/drawing/2014/main" id="{42EF8148-6B40-DF4E-BEDE-EC85833B1C16}"/>
              </a:ext>
            </a:extLst>
          </p:cNvPr>
          <p:cNvPicPr>
            <a:picLocks noChangeAspect="1"/>
          </p:cNvPicPr>
          <p:nvPr/>
        </p:nvPicPr>
        <p:blipFill>
          <a:blip r:embed="rId19"/>
          <a:stretch>
            <a:fillRect/>
          </a:stretch>
        </p:blipFill>
        <p:spPr>
          <a:xfrm>
            <a:off x="5484027" y="2593671"/>
            <a:ext cx="1223943" cy="250870"/>
          </a:xfrm>
          <a:prstGeom prst="rect">
            <a:avLst/>
          </a:prstGeom>
        </p:spPr>
      </p:pic>
    </p:spTree>
    <p:extLst>
      <p:ext uri="{BB962C8B-B14F-4D97-AF65-F5344CB8AC3E}">
        <p14:creationId xmlns:p14="http://schemas.microsoft.com/office/powerpoint/2010/main" val="7175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B2D6-61C9-B175-E91B-434A3237D8B5}"/>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28A9CD0-09F8-E5F1-2BEE-E9313FA5F733}"/>
              </a:ext>
            </a:extLst>
          </p:cNvPr>
          <p:cNvPicPr>
            <a:picLocks noChangeAspect="1"/>
          </p:cNvPicPr>
          <p:nvPr/>
        </p:nvPicPr>
        <p:blipFill>
          <a:blip r:embed="rId2"/>
          <a:stretch>
            <a:fillRect/>
          </a:stretch>
        </p:blipFill>
        <p:spPr>
          <a:xfrm>
            <a:off x="2674001" y="-2900057"/>
            <a:ext cx="4076691" cy="2634279"/>
          </a:xfrm>
          <a:prstGeom prst="rect">
            <a:avLst/>
          </a:prstGeom>
        </p:spPr>
      </p:pic>
      <p:sp>
        <p:nvSpPr>
          <p:cNvPr id="5" name="ZoneTexte 4">
            <a:extLst>
              <a:ext uri="{FF2B5EF4-FFF2-40B4-BE49-F238E27FC236}">
                <a16:creationId xmlns:a16="http://schemas.microsoft.com/office/drawing/2014/main" id="{53F50737-B4ED-D594-B044-90A5938C4036}"/>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lang="fr-FR" sz="1200" b="1" spc="-40">
              <a:solidFill>
                <a:srgbClr val="172385"/>
              </a:solidFill>
              <a:latin typeface="Isidora Black" pitchFamily="2" charset="77"/>
            </a:endParaRPr>
          </a:p>
        </p:txBody>
      </p:sp>
      <p:pic>
        <p:nvPicPr>
          <p:cNvPr id="7" name="Image 6" descr="Une image contenant Graphique, Police, obscurité, graphisme&#10;&#10;Description générée automatiquement">
            <a:extLst>
              <a:ext uri="{FF2B5EF4-FFF2-40B4-BE49-F238E27FC236}">
                <a16:creationId xmlns:a16="http://schemas.microsoft.com/office/drawing/2014/main" id="{51974757-A666-8697-6EC4-E1421AABDB34}"/>
              </a:ext>
            </a:extLst>
          </p:cNvPr>
          <p:cNvPicPr>
            <a:picLocks noChangeAspect="1"/>
          </p:cNvPicPr>
          <p:nvPr/>
        </p:nvPicPr>
        <p:blipFill>
          <a:blip r:embed="rId3"/>
          <a:stretch>
            <a:fillRect/>
          </a:stretch>
        </p:blipFill>
        <p:spPr>
          <a:xfrm>
            <a:off x="293456" y="6423709"/>
            <a:ext cx="2226045" cy="265718"/>
          </a:xfrm>
          <a:prstGeom prst="rect">
            <a:avLst/>
          </a:prstGeom>
        </p:spPr>
      </p:pic>
      <p:pic>
        <p:nvPicPr>
          <p:cNvPr id="4" name="Image 3" descr="Une image contenant colère, Cintre, intérieur&#10;&#10;Description générée automatiquement">
            <a:extLst>
              <a:ext uri="{FF2B5EF4-FFF2-40B4-BE49-F238E27FC236}">
                <a16:creationId xmlns:a16="http://schemas.microsoft.com/office/drawing/2014/main" id="{203CDB94-DDDF-EC8F-408D-11E175B8CBFD}"/>
              </a:ext>
            </a:extLst>
          </p:cNvPr>
          <p:cNvPicPr>
            <a:picLocks noChangeAspect="1"/>
          </p:cNvPicPr>
          <p:nvPr/>
        </p:nvPicPr>
        <p:blipFill>
          <a:blip r:embed="rId4"/>
          <a:stretch>
            <a:fillRect/>
          </a:stretch>
        </p:blipFill>
        <p:spPr>
          <a:xfrm>
            <a:off x="11054993" y="-2578822"/>
            <a:ext cx="2001845" cy="1996828"/>
          </a:xfrm>
          <a:prstGeom prst="rect">
            <a:avLst/>
          </a:prstGeom>
        </p:spPr>
      </p:pic>
      <p:pic>
        <p:nvPicPr>
          <p:cNvPr id="8" name="Image 7" descr="Une image contenant texte, graphisme, capture d’écran, Impression&#10;&#10;Description générée automatiquement">
            <a:extLst>
              <a:ext uri="{FF2B5EF4-FFF2-40B4-BE49-F238E27FC236}">
                <a16:creationId xmlns:a16="http://schemas.microsoft.com/office/drawing/2014/main" id="{230B7FE1-113E-E3FF-AB6C-73A8644E59E6}"/>
              </a:ext>
            </a:extLst>
          </p:cNvPr>
          <p:cNvPicPr>
            <a:picLocks noChangeAspect="1"/>
          </p:cNvPicPr>
          <p:nvPr/>
        </p:nvPicPr>
        <p:blipFill>
          <a:blip r:embed="rId5"/>
          <a:stretch>
            <a:fillRect/>
          </a:stretch>
        </p:blipFill>
        <p:spPr>
          <a:xfrm>
            <a:off x="8647717" y="-2583839"/>
            <a:ext cx="1996828" cy="2001845"/>
          </a:xfrm>
          <a:prstGeom prst="rect">
            <a:avLst/>
          </a:prstGeom>
        </p:spPr>
      </p:pic>
      <p:pic>
        <p:nvPicPr>
          <p:cNvPr id="10" name="Image 9" descr="Une image contenant meubles, table basse, Bleu Majorelle, bleu&#10;&#10;Description générée automatiquement">
            <a:extLst>
              <a:ext uri="{FF2B5EF4-FFF2-40B4-BE49-F238E27FC236}">
                <a16:creationId xmlns:a16="http://schemas.microsoft.com/office/drawing/2014/main" id="{92326665-2AAA-3753-31C8-2E2FD43641D3}"/>
              </a:ext>
            </a:extLst>
          </p:cNvPr>
          <p:cNvPicPr>
            <a:picLocks noChangeAspect="1"/>
          </p:cNvPicPr>
          <p:nvPr/>
        </p:nvPicPr>
        <p:blipFill>
          <a:blip r:embed="rId6"/>
          <a:stretch>
            <a:fillRect/>
          </a:stretch>
        </p:blipFill>
        <p:spPr>
          <a:xfrm>
            <a:off x="6235424" y="-2583839"/>
            <a:ext cx="2001845" cy="2001845"/>
          </a:xfrm>
          <a:prstGeom prst="rect">
            <a:avLst/>
          </a:prstGeom>
        </p:spPr>
      </p:pic>
      <p:sp>
        <p:nvSpPr>
          <p:cNvPr id="3" name="Our recent wins &amp; why did they chose us?">
            <a:extLst>
              <a:ext uri="{FF2B5EF4-FFF2-40B4-BE49-F238E27FC236}">
                <a16:creationId xmlns:a16="http://schemas.microsoft.com/office/drawing/2014/main" id="{DEF8A228-D7F7-6F5F-8FAB-172EB7EE2886}"/>
              </a:ext>
            </a:extLst>
          </p:cNvPr>
          <p:cNvSpPr txBox="1"/>
          <p:nvPr/>
        </p:nvSpPr>
        <p:spPr>
          <a:xfrm>
            <a:off x="2278874" y="807803"/>
            <a:ext cx="5504311" cy="749244"/>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POURQUOI UN </a:t>
            </a:r>
          </a:p>
        </p:txBody>
      </p:sp>
      <p:sp>
        <p:nvSpPr>
          <p:cNvPr id="16" name="Espace réservé du contenu 2">
            <a:extLst>
              <a:ext uri="{FF2B5EF4-FFF2-40B4-BE49-F238E27FC236}">
                <a16:creationId xmlns:a16="http://schemas.microsoft.com/office/drawing/2014/main" id="{C13FDBB5-3452-DAD4-C5E0-DEAC2E8CF2E3}"/>
              </a:ext>
            </a:extLst>
          </p:cNvPr>
          <p:cNvSpPr txBox="1">
            <a:spLocks/>
          </p:cNvSpPr>
          <p:nvPr/>
        </p:nvSpPr>
        <p:spPr>
          <a:xfrm>
            <a:off x="6202058" y="862636"/>
            <a:ext cx="5824591" cy="1446788"/>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a:lnSpc>
                <a:spcPct val="100000"/>
              </a:lnSpc>
              <a:buNone/>
            </a:pPr>
            <a:r>
              <a:rPr lang="en-GB" sz="1600">
                <a:solidFill>
                  <a:srgbClr val="011963"/>
                </a:solidFill>
                <a:latin typeface="Isidora" pitchFamily="2" charset="77"/>
              </a:rPr>
              <a:t>Ce rapport </a:t>
            </a:r>
            <a:r>
              <a:rPr lang="en-GB" sz="1600" err="1">
                <a:solidFill>
                  <a:srgbClr val="011963"/>
                </a:solidFill>
                <a:latin typeface="Isidora" pitchFamily="2" charset="77"/>
              </a:rPr>
              <a:t>d’impact</a:t>
            </a:r>
            <a:r>
              <a:rPr lang="en-GB" sz="1600">
                <a:solidFill>
                  <a:srgbClr val="011963"/>
                </a:solidFill>
                <a:latin typeface="Isidora" pitchFamily="2" charset="77"/>
              </a:rPr>
              <a:t> a pour but de </a:t>
            </a:r>
            <a:r>
              <a:rPr lang="en-GB" sz="1600" err="1">
                <a:solidFill>
                  <a:srgbClr val="011963"/>
                </a:solidFill>
                <a:latin typeface="Isidora" pitchFamily="2" charset="77"/>
              </a:rPr>
              <a:t>rendre</a:t>
            </a:r>
            <a:r>
              <a:rPr lang="en-GB" sz="1600">
                <a:solidFill>
                  <a:srgbClr val="011963"/>
                </a:solidFill>
                <a:latin typeface="Isidora" pitchFamily="2" charset="77"/>
              </a:rPr>
              <a:t> </a:t>
            </a:r>
            <a:r>
              <a:rPr lang="en-GB" sz="1600" err="1">
                <a:solidFill>
                  <a:srgbClr val="011963"/>
                </a:solidFill>
                <a:latin typeface="Isidora" pitchFamily="2" charset="77"/>
              </a:rPr>
              <a:t>compte</a:t>
            </a:r>
            <a:r>
              <a:rPr lang="en-GB" sz="1600">
                <a:solidFill>
                  <a:srgbClr val="011963"/>
                </a:solidFill>
                <a:latin typeface="Isidora" pitchFamily="2" charset="77"/>
              </a:rPr>
              <a:t> de </a:t>
            </a:r>
            <a:r>
              <a:rPr lang="en-GB" sz="1600" err="1">
                <a:solidFill>
                  <a:srgbClr val="011963"/>
                </a:solidFill>
                <a:latin typeface="Isidora" pitchFamily="2" charset="77"/>
              </a:rPr>
              <a:t>l’action</a:t>
            </a:r>
            <a:r>
              <a:rPr lang="en-GB" sz="1600">
                <a:solidFill>
                  <a:srgbClr val="011963"/>
                </a:solidFill>
                <a:latin typeface="Isidora" pitchFamily="2" charset="77"/>
              </a:rPr>
              <a:t>, de la </a:t>
            </a:r>
            <a:r>
              <a:rPr lang="en-GB" sz="1600" err="1">
                <a:solidFill>
                  <a:srgbClr val="011963"/>
                </a:solidFill>
                <a:latin typeface="Isidora" pitchFamily="2" charset="77"/>
              </a:rPr>
              <a:t>responsabilité</a:t>
            </a:r>
            <a:r>
              <a:rPr lang="en-GB" sz="1600">
                <a:solidFill>
                  <a:srgbClr val="011963"/>
                </a:solidFill>
                <a:latin typeface="Isidora" pitchFamily="2" charset="77"/>
              </a:rPr>
              <a:t> et de </a:t>
            </a:r>
            <a:r>
              <a:rPr lang="en-GB" sz="1600" err="1">
                <a:solidFill>
                  <a:srgbClr val="011963"/>
                </a:solidFill>
                <a:latin typeface="Isidora" pitchFamily="2" charset="77"/>
              </a:rPr>
              <a:t>l’engagement</a:t>
            </a:r>
            <a:r>
              <a:rPr lang="en-GB" sz="1600">
                <a:solidFill>
                  <a:srgbClr val="011963"/>
                </a:solidFill>
                <a:latin typeface="Isidora" pitchFamily="2" charset="77"/>
              </a:rPr>
              <a:t> de Team </a:t>
            </a:r>
            <a:r>
              <a:rPr lang="en-GB" sz="1600" err="1">
                <a:solidFill>
                  <a:srgbClr val="011963"/>
                </a:solidFill>
                <a:latin typeface="Isidora" pitchFamily="2" charset="77"/>
              </a:rPr>
              <a:t>Créatif</a:t>
            </a:r>
            <a:r>
              <a:rPr lang="en-GB" sz="1600">
                <a:solidFill>
                  <a:srgbClr val="011963"/>
                </a:solidFill>
                <a:latin typeface="Isidora" pitchFamily="2" charset="77"/>
              </a:rPr>
              <a:t> Group </a:t>
            </a:r>
            <a:r>
              <a:rPr lang="en-GB" sz="1600" err="1">
                <a:solidFill>
                  <a:srgbClr val="011963"/>
                </a:solidFill>
                <a:latin typeface="Isidora" pitchFamily="2" charset="77"/>
              </a:rPr>
              <a:t>auprès</a:t>
            </a:r>
            <a:r>
              <a:rPr lang="en-GB" sz="1600">
                <a:solidFill>
                  <a:srgbClr val="011963"/>
                </a:solidFill>
                <a:latin typeface="Isidora" pitchFamily="2" charset="77"/>
              </a:rPr>
              <a:t> de </a:t>
            </a:r>
            <a:r>
              <a:rPr lang="en-GB" sz="1600" err="1">
                <a:solidFill>
                  <a:srgbClr val="011963"/>
                </a:solidFill>
                <a:latin typeface="Isidora" pitchFamily="2" charset="77"/>
              </a:rPr>
              <a:t>ses</a:t>
            </a:r>
            <a:r>
              <a:rPr lang="en-GB" sz="1600">
                <a:solidFill>
                  <a:srgbClr val="011963"/>
                </a:solidFill>
                <a:latin typeface="Isidora" pitchFamily="2" charset="77"/>
              </a:rPr>
              <a:t> parties </a:t>
            </a:r>
            <a:r>
              <a:rPr lang="en-GB" sz="1600" err="1">
                <a:solidFill>
                  <a:srgbClr val="011963"/>
                </a:solidFill>
                <a:latin typeface="Isidora" pitchFamily="2" charset="77"/>
              </a:rPr>
              <a:t>prenantes</a:t>
            </a:r>
            <a:r>
              <a:rPr lang="en-GB" sz="1600">
                <a:solidFill>
                  <a:srgbClr val="011963"/>
                </a:solidFill>
                <a:latin typeface="Isidora" pitchFamily="2" charset="77"/>
              </a:rPr>
              <a:t> (</a:t>
            </a:r>
            <a:r>
              <a:rPr lang="en-GB" sz="1600" err="1">
                <a:solidFill>
                  <a:srgbClr val="011963"/>
                </a:solidFill>
                <a:latin typeface="Isidora" pitchFamily="2" charset="77"/>
              </a:rPr>
              <a:t>collaborateurs</a:t>
            </a:r>
            <a:r>
              <a:rPr lang="en-GB" sz="1600">
                <a:solidFill>
                  <a:srgbClr val="011963"/>
                </a:solidFill>
                <a:latin typeface="Isidora" pitchFamily="2" charset="77"/>
              </a:rPr>
              <a:t>, clients, </a:t>
            </a:r>
            <a:r>
              <a:rPr lang="en-GB" sz="1600" err="1">
                <a:solidFill>
                  <a:srgbClr val="011963"/>
                </a:solidFill>
                <a:latin typeface="Isidora" pitchFamily="2" charset="77"/>
              </a:rPr>
              <a:t>fournisseurs</a:t>
            </a:r>
            <a:r>
              <a:rPr lang="en-GB" sz="1600">
                <a:solidFill>
                  <a:srgbClr val="011963"/>
                </a:solidFill>
                <a:latin typeface="Isidora" pitchFamily="2" charset="77"/>
              </a:rPr>
              <a:t>, </a:t>
            </a:r>
            <a:r>
              <a:rPr lang="en-GB" sz="1600" err="1">
                <a:solidFill>
                  <a:srgbClr val="011963"/>
                </a:solidFill>
                <a:latin typeface="Isidora" pitchFamily="2" charset="77"/>
              </a:rPr>
              <a:t>communautés</a:t>
            </a:r>
            <a:r>
              <a:rPr lang="en-GB" sz="1600">
                <a:solidFill>
                  <a:srgbClr val="011963"/>
                </a:solidFill>
                <a:latin typeface="Isidora" pitchFamily="2" charset="77"/>
              </a:rPr>
              <a:t> locales) &amp; sur son </a:t>
            </a:r>
            <a:r>
              <a:rPr lang="en-GB" sz="1600" err="1">
                <a:solidFill>
                  <a:srgbClr val="011963"/>
                </a:solidFill>
                <a:latin typeface="Isidora" pitchFamily="2" charset="77"/>
              </a:rPr>
              <a:t>environnement</a:t>
            </a:r>
            <a:r>
              <a:rPr lang="en-GB" sz="1600">
                <a:solidFill>
                  <a:srgbClr val="011963"/>
                </a:solidFill>
                <a:latin typeface="Isidora" pitchFamily="2" charset="77"/>
              </a:rPr>
              <a:t>. Il </a:t>
            </a:r>
            <a:r>
              <a:rPr lang="en-GB" sz="1600" err="1">
                <a:solidFill>
                  <a:srgbClr val="011963"/>
                </a:solidFill>
                <a:latin typeface="Isidora" pitchFamily="2" charset="77"/>
              </a:rPr>
              <a:t>s’appuie</a:t>
            </a:r>
            <a:r>
              <a:rPr lang="en-GB" sz="1600">
                <a:solidFill>
                  <a:srgbClr val="011963"/>
                </a:solidFill>
                <a:latin typeface="Isidora" pitchFamily="2" charset="77"/>
              </a:rPr>
              <a:t> : </a:t>
            </a:r>
          </a:p>
        </p:txBody>
      </p:sp>
      <p:pic>
        <p:nvPicPr>
          <p:cNvPr id="2" name="Image 1">
            <a:extLst>
              <a:ext uri="{FF2B5EF4-FFF2-40B4-BE49-F238E27FC236}">
                <a16:creationId xmlns:a16="http://schemas.microsoft.com/office/drawing/2014/main" id="{1CCB785E-999C-D5C1-7389-2B30EE53FD74}"/>
              </a:ext>
            </a:extLst>
          </p:cNvPr>
          <p:cNvPicPr>
            <a:picLocks noChangeAspect="1"/>
          </p:cNvPicPr>
          <p:nvPr/>
        </p:nvPicPr>
        <p:blipFill>
          <a:blip r:embed="rId7"/>
          <a:stretch>
            <a:fillRect/>
          </a:stretch>
        </p:blipFill>
        <p:spPr>
          <a:xfrm>
            <a:off x="2079025" y="2544237"/>
            <a:ext cx="8050699" cy="3250976"/>
          </a:xfrm>
          <a:prstGeom prst="rect">
            <a:avLst/>
          </a:prstGeom>
        </p:spPr>
      </p:pic>
      <p:sp>
        <p:nvSpPr>
          <p:cNvPr id="11" name="Espace réservé du contenu 2">
            <a:extLst>
              <a:ext uri="{FF2B5EF4-FFF2-40B4-BE49-F238E27FC236}">
                <a16:creationId xmlns:a16="http://schemas.microsoft.com/office/drawing/2014/main" id="{ECA5B5C0-2C5A-C806-3299-18EC3BF07751}"/>
              </a:ext>
            </a:extLst>
          </p:cNvPr>
          <p:cNvSpPr txBox="1">
            <a:spLocks/>
          </p:cNvSpPr>
          <p:nvPr/>
        </p:nvSpPr>
        <p:spPr>
          <a:xfrm>
            <a:off x="485633" y="3248436"/>
            <a:ext cx="5504311" cy="3332964"/>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2000">
                <a:solidFill>
                  <a:srgbClr val="011963"/>
                </a:solidFill>
                <a:latin typeface="Isidora" pitchFamily="2" charset="77"/>
              </a:rPr>
              <a:t>Sur les </a:t>
            </a:r>
          </a:p>
          <a:p>
            <a:pPr marL="0" indent="0" algn="ctr">
              <a:lnSpc>
                <a:spcPct val="100000"/>
              </a:lnSpc>
              <a:buNone/>
            </a:pPr>
            <a:r>
              <a:rPr lang="en-GB" sz="3200" b="1">
                <a:solidFill>
                  <a:srgbClr val="FFC000"/>
                </a:solidFill>
                <a:latin typeface="Isidora Black" pitchFamily="2" charset="77"/>
              </a:rPr>
              <a:t>17 </a:t>
            </a:r>
          </a:p>
          <a:p>
            <a:pPr marL="0" indent="0" algn="ctr">
              <a:lnSpc>
                <a:spcPct val="100000"/>
              </a:lnSpc>
              <a:buNone/>
            </a:pPr>
            <a:r>
              <a:rPr lang="en-GB" sz="1900" b="1" err="1">
                <a:solidFill>
                  <a:srgbClr val="FFC000"/>
                </a:solidFill>
                <a:latin typeface="Isidora Bold" pitchFamily="2" charset="77"/>
              </a:rPr>
              <a:t>Objectifs</a:t>
            </a:r>
            <a:r>
              <a:rPr lang="en-GB" sz="1900" b="1">
                <a:solidFill>
                  <a:srgbClr val="FFC000"/>
                </a:solidFill>
                <a:latin typeface="Isidora Bold" pitchFamily="2" charset="77"/>
              </a:rPr>
              <a:t> de </a:t>
            </a:r>
          </a:p>
          <a:p>
            <a:pPr marL="0" indent="0" algn="ctr">
              <a:lnSpc>
                <a:spcPct val="100000"/>
              </a:lnSpc>
              <a:buNone/>
            </a:pPr>
            <a:r>
              <a:rPr lang="en-GB" sz="1900" b="1" err="1">
                <a:solidFill>
                  <a:srgbClr val="FFC000"/>
                </a:solidFill>
                <a:latin typeface="Isidora Bold" pitchFamily="2" charset="77"/>
              </a:rPr>
              <a:t>Développement</a:t>
            </a:r>
            <a:r>
              <a:rPr lang="en-GB" sz="1900" b="1">
                <a:solidFill>
                  <a:srgbClr val="FFC000"/>
                </a:solidFill>
                <a:latin typeface="Isidora Bold" pitchFamily="2" charset="77"/>
              </a:rPr>
              <a:t> </a:t>
            </a:r>
          </a:p>
          <a:p>
            <a:pPr marL="0" indent="0" algn="ctr">
              <a:lnSpc>
                <a:spcPct val="100000"/>
              </a:lnSpc>
              <a:buNone/>
            </a:pPr>
            <a:r>
              <a:rPr lang="en-GB" sz="1900" b="1">
                <a:solidFill>
                  <a:srgbClr val="FFC000"/>
                </a:solidFill>
                <a:latin typeface="Isidora Bold" pitchFamily="2" charset="77"/>
              </a:rPr>
              <a:t>Durable</a:t>
            </a:r>
          </a:p>
          <a:p>
            <a:pPr marL="0" indent="0" algn="ctr">
              <a:lnSpc>
                <a:spcPct val="100000"/>
              </a:lnSpc>
              <a:buNone/>
            </a:pPr>
            <a:r>
              <a:rPr lang="en-GB" sz="2000">
                <a:solidFill>
                  <a:srgbClr val="011963"/>
                </a:solidFill>
                <a:latin typeface="Isidora" pitchFamily="2" charset="77"/>
              </a:rPr>
              <a:t>(ODD)</a:t>
            </a:r>
          </a:p>
        </p:txBody>
      </p:sp>
      <p:sp>
        <p:nvSpPr>
          <p:cNvPr id="13" name="Espace réservé du contenu 2">
            <a:extLst>
              <a:ext uri="{FF2B5EF4-FFF2-40B4-BE49-F238E27FC236}">
                <a16:creationId xmlns:a16="http://schemas.microsoft.com/office/drawing/2014/main" id="{4A3A4496-520F-8FD4-54F0-4DF8FDC8FCE1}"/>
              </a:ext>
            </a:extLst>
          </p:cNvPr>
          <p:cNvSpPr txBox="1">
            <a:spLocks/>
          </p:cNvSpPr>
          <p:nvPr/>
        </p:nvSpPr>
        <p:spPr>
          <a:xfrm>
            <a:off x="4793821" y="2807764"/>
            <a:ext cx="2621106" cy="3148537"/>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1600">
                <a:solidFill>
                  <a:srgbClr val="011963"/>
                </a:solidFill>
                <a:latin typeface="Isidora" pitchFamily="2" charset="77"/>
              </a:rPr>
              <a:t>Sur la structure du </a:t>
            </a:r>
          </a:p>
          <a:p>
            <a:pPr marL="0" indent="0" algn="ctr">
              <a:lnSpc>
                <a:spcPct val="100000"/>
              </a:lnSpc>
              <a:buNone/>
            </a:pPr>
            <a:r>
              <a:rPr lang="en-GB" sz="1600" b="1">
                <a:solidFill>
                  <a:srgbClr val="FFC000"/>
                </a:solidFill>
                <a:latin typeface="Isidora Bold" pitchFamily="2" charset="77"/>
              </a:rPr>
              <a:t>B Impact Assessment, </a:t>
            </a:r>
          </a:p>
          <a:p>
            <a:pPr marL="0" indent="0" algn="ctr">
              <a:lnSpc>
                <a:spcPct val="100000"/>
              </a:lnSpc>
              <a:buNone/>
            </a:pPr>
            <a:r>
              <a:rPr lang="en-GB" sz="1600" err="1">
                <a:solidFill>
                  <a:srgbClr val="011963"/>
                </a:solidFill>
                <a:latin typeface="Isidora" pitchFamily="2" charset="77"/>
              </a:rPr>
              <a:t>référentiel</a:t>
            </a:r>
            <a:r>
              <a:rPr lang="en-GB" sz="1600">
                <a:solidFill>
                  <a:srgbClr val="011963"/>
                </a:solidFill>
                <a:latin typeface="Isidora" pitchFamily="2" charset="77"/>
              </a:rPr>
              <a:t> </a:t>
            </a:r>
            <a:r>
              <a:rPr lang="en-GB" sz="1600" err="1">
                <a:solidFill>
                  <a:srgbClr val="011963"/>
                </a:solidFill>
                <a:latin typeface="Isidora" pitchFamily="2" charset="77"/>
              </a:rPr>
              <a:t>d’évaluation</a:t>
            </a:r>
            <a:endParaRPr lang="en-GB" sz="1600">
              <a:solidFill>
                <a:srgbClr val="011963"/>
              </a:solidFill>
              <a:latin typeface="Isidora" pitchFamily="2" charset="77"/>
            </a:endParaRPr>
          </a:p>
          <a:p>
            <a:pPr marL="0" indent="0" algn="ctr">
              <a:lnSpc>
                <a:spcPct val="100000"/>
              </a:lnSpc>
              <a:buNone/>
            </a:pPr>
            <a:r>
              <a:rPr lang="en-GB" sz="1600" err="1">
                <a:solidFill>
                  <a:srgbClr val="011963"/>
                </a:solidFill>
                <a:latin typeface="Isidora" pitchFamily="2" charset="77"/>
              </a:rPr>
              <a:t>lié</a:t>
            </a:r>
            <a:r>
              <a:rPr lang="en-GB" sz="1600">
                <a:solidFill>
                  <a:srgbClr val="011963"/>
                </a:solidFill>
                <a:latin typeface="Isidora" pitchFamily="2" charset="77"/>
              </a:rPr>
              <a:t> </a:t>
            </a:r>
            <a:r>
              <a:rPr lang="en-GB" sz="1600" err="1">
                <a:solidFill>
                  <a:srgbClr val="011963"/>
                </a:solidFill>
                <a:latin typeface="Isidora" pitchFamily="2" charset="77"/>
              </a:rPr>
              <a:t>à</a:t>
            </a:r>
            <a:r>
              <a:rPr lang="en-GB" sz="1600">
                <a:solidFill>
                  <a:srgbClr val="011963"/>
                </a:solidFill>
                <a:latin typeface="Isidora" pitchFamily="2" charset="77"/>
              </a:rPr>
              <a:t> la certification </a:t>
            </a:r>
          </a:p>
          <a:p>
            <a:pPr marL="0" indent="0" algn="ctr">
              <a:lnSpc>
                <a:spcPct val="100000"/>
              </a:lnSpc>
              <a:buNone/>
            </a:pPr>
            <a:r>
              <a:rPr lang="en-GB" sz="1600">
                <a:solidFill>
                  <a:srgbClr val="011963"/>
                </a:solidFill>
                <a:latin typeface="Isidora" pitchFamily="2" charset="77"/>
              </a:rPr>
              <a:t>B-Corp</a:t>
            </a:r>
          </a:p>
          <a:p>
            <a:pPr marL="0" indent="0" algn="ctr">
              <a:lnSpc>
                <a:spcPct val="100000"/>
              </a:lnSpc>
              <a:buNone/>
            </a:pPr>
            <a:r>
              <a:rPr lang="en-GB" sz="1600">
                <a:solidFill>
                  <a:srgbClr val="011963"/>
                </a:solidFill>
                <a:latin typeface="Isidora" pitchFamily="2" charset="77"/>
              </a:rPr>
              <a:t>et </a:t>
            </a:r>
            <a:r>
              <a:rPr lang="en-GB" sz="1600" err="1">
                <a:solidFill>
                  <a:srgbClr val="011963"/>
                </a:solidFill>
                <a:latin typeface="Isidora" pitchFamily="2" charset="77"/>
              </a:rPr>
              <a:t>ses</a:t>
            </a:r>
            <a:r>
              <a:rPr lang="en-GB" sz="1600">
                <a:solidFill>
                  <a:srgbClr val="011963"/>
                </a:solidFill>
                <a:latin typeface="Isidora" pitchFamily="2" charset="77"/>
              </a:rPr>
              <a:t> 5 </a:t>
            </a:r>
            <a:r>
              <a:rPr lang="en-GB" sz="1600" err="1">
                <a:solidFill>
                  <a:srgbClr val="011963"/>
                </a:solidFill>
                <a:latin typeface="Isidora" pitchFamily="2" charset="77"/>
              </a:rPr>
              <a:t>thématiques</a:t>
            </a:r>
            <a:r>
              <a:rPr lang="en-GB" sz="1600">
                <a:solidFill>
                  <a:srgbClr val="011963"/>
                </a:solidFill>
                <a:latin typeface="Isidora" pitchFamily="2" charset="77"/>
              </a:rPr>
              <a:t> : </a:t>
            </a:r>
          </a:p>
          <a:p>
            <a:pPr marL="0" indent="0" algn="ctr">
              <a:lnSpc>
                <a:spcPct val="100000"/>
              </a:lnSpc>
              <a:buNone/>
            </a:pPr>
            <a:endParaRPr lang="en-GB" sz="1100">
              <a:solidFill>
                <a:srgbClr val="011963"/>
              </a:solidFill>
              <a:latin typeface="Isidora" pitchFamily="2" charset="77"/>
            </a:endParaRPr>
          </a:p>
          <a:p>
            <a:pPr marL="0" indent="0">
              <a:lnSpc>
                <a:spcPct val="100000"/>
              </a:lnSpc>
              <a:buNone/>
            </a:pPr>
            <a:r>
              <a:rPr lang="en-GB" sz="1600">
                <a:solidFill>
                  <a:srgbClr val="011963"/>
                </a:solidFill>
                <a:latin typeface="Isidora" pitchFamily="2" charset="77"/>
              </a:rPr>
              <a:t>          </a:t>
            </a:r>
            <a:r>
              <a:rPr lang="en-GB" sz="1500" err="1">
                <a:solidFill>
                  <a:srgbClr val="011963"/>
                </a:solidFill>
                <a:latin typeface="Isidora" pitchFamily="2" charset="77"/>
              </a:rPr>
              <a:t>Gouvernance</a:t>
            </a:r>
            <a:endParaRPr lang="en-GB" sz="1500">
              <a:solidFill>
                <a:srgbClr val="011963"/>
              </a:solidFill>
              <a:latin typeface="Isidora" pitchFamily="2" charset="77"/>
            </a:endParaRPr>
          </a:p>
          <a:p>
            <a:pPr marL="0" indent="0">
              <a:lnSpc>
                <a:spcPct val="100000"/>
              </a:lnSpc>
              <a:buNone/>
            </a:pPr>
            <a:r>
              <a:rPr lang="en-GB" sz="1500">
                <a:solidFill>
                  <a:srgbClr val="011963"/>
                </a:solidFill>
                <a:latin typeface="Isidora" pitchFamily="2" charset="77"/>
              </a:rPr>
              <a:t>           </a:t>
            </a:r>
            <a:r>
              <a:rPr lang="en-GB" sz="1500" err="1">
                <a:solidFill>
                  <a:srgbClr val="011963"/>
                </a:solidFill>
                <a:latin typeface="Isidora" pitchFamily="2" charset="77"/>
              </a:rPr>
              <a:t>Collaborateurs</a:t>
            </a:r>
            <a:br>
              <a:rPr lang="en-GB" sz="1500">
                <a:solidFill>
                  <a:srgbClr val="011963"/>
                </a:solidFill>
                <a:latin typeface="Isidora" pitchFamily="2" charset="77"/>
              </a:rPr>
            </a:br>
            <a:r>
              <a:rPr lang="en-GB" sz="1500">
                <a:solidFill>
                  <a:srgbClr val="011963"/>
                </a:solidFill>
                <a:latin typeface="Isidora" pitchFamily="2" charset="77"/>
              </a:rPr>
              <a:t>           </a:t>
            </a:r>
            <a:r>
              <a:rPr lang="en-GB" sz="1500" err="1">
                <a:solidFill>
                  <a:srgbClr val="011963"/>
                </a:solidFill>
                <a:latin typeface="Isidora" pitchFamily="2" charset="77"/>
              </a:rPr>
              <a:t>Collectivités</a:t>
            </a:r>
            <a:endParaRPr lang="en-GB" sz="1500">
              <a:solidFill>
                <a:srgbClr val="011963"/>
              </a:solidFill>
              <a:latin typeface="Isidora" pitchFamily="2" charset="77"/>
            </a:endParaRPr>
          </a:p>
          <a:p>
            <a:pPr marL="0" indent="0">
              <a:lnSpc>
                <a:spcPct val="100000"/>
              </a:lnSpc>
              <a:buNone/>
            </a:pPr>
            <a:r>
              <a:rPr lang="en-GB" sz="1500">
                <a:solidFill>
                  <a:srgbClr val="011963"/>
                </a:solidFill>
                <a:latin typeface="Isidora" pitchFamily="2" charset="77"/>
              </a:rPr>
              <a:t>           </a:t>
            </a:r>
            <a:r>
              <a:rPr lang="en-GB" sz="1500" err="1">
                <a:solidFill>
                  <a:srgbClr val="011963"/>
                </a:solidFill>
                <a:latin typeface="Isidora" pitchFamily="2" charset="77"/>
              </a:rPr>
              <a:t>Environnement</a:t>
            </a:r>
            <a:br>
              <a:rPr lang="en-GB" sz="1500">
                <a:solidFill>
                  <a:srgbClr val="011963"/>
                </a:solidFill>
                <a:latin typeface="Isidora" pitchFamily="2" charset="77"/>
              </a:rPr>
            </a:br>
            <a:r>
              <a:rPr lang="en-GB" sz="1500">
                <a:solidFill>
                  <a:srgbClr val="011963"/>
                </a:solidFill>
                <a:latin typeface="Isidora" pitchFamily="2" charset="77"/>
              </a:rPr>
              <a:t>           Clients</a:t>
            </a:r>
          </a:p>
        </p:txBody>
      </p:sp>
      <p:sp>
        <p:nvSpPr>
          <p:cNvPr id="14" name="Espace réservé du contenu 2">
            <a:extLst>
              <a:ext uri="{FF2B5EF4-FFF2-40B4-BE49-F238E27FC236}">
                <a16:creationId xmlns:a16="http://schemas.microsoft.com/office/drawing/2014/main" id="{1AA86C49-0D65-F123-D85F-529A264C5651}"/>
              </a:ext>
            </a:extLst>
          </p:cNvPr>
          <p:cNvSpPr txBox="1">
            <a:spLocks/>
          </p:cNvSpPr>
          <p:nvPr/>
        </p:nvSpPr>
        <p:spPr>
          <a:xfrm>
            <a:off x="6096000" y="3470082"/>
            <a:ext cx="5504311" cy="3332964"/>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2000">
                <a:solidFill>
                  <a:srgbClr val="011963"/>
                </a:solidFill>
                <a:latin typeface="Isidora" pitchFamily="2" charset="77"/>
              </a:rPr>
              <a:t>Sur les </a:t>
            </a:r>
            <a:r>
              <a:rPr lang="en-GB" sz="2000" err="1">
                <a:solidFill>
                  <a:srgbClr val="011963"/>
                </a:solidFill>
                <a:latin typeface="Isidora" pitchFamily="2" charset="77"/>
              </a:rPr>
              <a:t>lignes</a:t>
            </a:r>
            <a:endParaRPr lang="en-GB" sz="2000">
              <a:solidFill>
                <a:srgbClr val="011963"/>
              </a:solidFill>
              <a:latin typeface="Isidora" pitchFamily="2" charset="77"/>
            </a:endParaRPr>
          </a:p>
          <a:p>
            <a:pPr marL="0" indent="0" algn="ctr">
              <a:lnSpc>
                <a:spcPct val="100000"/>
              </a:lnSpc>
              <a:buNone/>
            </a:pPr>
            <a:r>
              <a:rPr lang="en-GB" sz="2000">
                <a:solidFill>
                  <a:srgbClr val="011963"/>
                </a:solidFill>
                <a:latin typeface="Isidora" pitchFamily="2" charset="77"/>
              </a:rPr>
              <a:t>directrices du </a:t>
            </a:r>
          </a:p>
          <a:p>
            <a:pPr marL="0" indent="0" algn="ctr">
              <a:lnSpc>
                <a:spcPct val="100000"/>
              </a:lnSpc>
              <a:buNone/>
            </a:pPr>
            <a:r>
              <a:rPr lang="en-GB" sz="2000" b="1">
                <a:solidFill>
                  <a:srgbClr val="FFC000"/>
                </a:solidFill>
                <a:latin typeface="Isidora Bold" pitchFamily="2" charset="77"/>
              </a:rPr>
              <a:t>Global Reporting</a:t>
            </a:r>
          </a:p>
          <a:p>
            <a:pPr marL="0" indent="0" algn="ctr">
              <a:lnSpc>
                <a:spcPct val="100000"/>
              </a:lnSpc>
              <a:buNone/>
            </a:pPr>
            <a:r>
              <a:rPr lang="en-GB" sz="2000" b="1">
                <a:solidFill>
                  <a:srgbClr val="FFC000"/>
                </a:solidFill>
                <a:latin typeface="Isidora Bold" pitchFamily="2" charset="77"/>
              </a:rPr>
              <a:t>Initiative</a:t>
            </a:r>
          </a:p>
          <a:p>
            <a:pPr marL="0" indent="0" algn="ctr">
              <a:lnSpc>
                <a:spcPct val="100000"/>
              </a:lnSpc>
              <a:buNone/>
            </a:pPr>
            <a:r>
              <a:rPr lang="en-GB" sz="2000">
                <a:solidFill>
                  <a:srgbClr val="011963"/>
                </a:solidFill>
                <a:latin typeface="Isidora" pitchFamily="2" charset="77"/>
              </a:rPr>
              <a:t>(GRI) </a:t>
            </a:r>
          </a:p>
        </p:txBody>
      </p:sp>
      <p:pic>
        <p:nvPicPr>
          <p:cNvPr id="15" name="Image 14">
            <a:extLst>
              <a:ext uri="{FF2B5EF4-FFF2-40B4-BE49-F238E27FC236}">
                <a16:creationId xmlns:a16="http://schemas.microsoft.com/office/drawing/2014/main" id="{90E15A73-4B76-1D76-A262-468F2FF00E77}"/>
              </a:ext>
            </a:extLst>
          </p:cNvPr>
          <p:cNvPicPr>
            <a:picLocks noChangeAspect="1"/>
          </p:cNvPicPr>
          <p:nvPr/>
        </p:nvPicPr>
        <p:blipFill>
          <a:blip r:embed="rId8"/>
          <a:stretch>
            <a:fillRect/>
          </a:stretch>
        </p:blipFill>
        <p:spPr>
          <a:xfrm>
            <a:off x="485633" y="208586"/>
            <a:ext cx="1701800" cy="1308100"/>
          </a:xfrm>
          <a:prstGeom prst="rect">
            <a:avLst/>
          </a:prstGeom>
        </p:spPr>
      </p:pic>
      <p:sp>
        <p:nvSpPr>
          <p:cNvPr id="17" name="Our recent wins &amp; why did they chose us?">
            <a:extLst>
              <a:ext uri="{FF2B5EF4-FFF2-40B4-BE49-F238E27FC236}">
                <a16:creationId xmlns:a16="http://schemas.microsoft.com/office/drawing/2014/main" id="{313E917D-E668-7B14-EE62-34F9129AA024}"/>
              </a:ext>
            </a:extLst>
          </p:cNvPr>
          <p:cNvSpPr txBox="1"/>
          <p:nvPr/>
        </p:nvSpPr>
        <p:spPr>
          <a:xfrm>
            <a:off x="485633" y="1459303"/>
            <a:ext cx="5504311" cy="749244"/>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RAPPORT D’IMPACT ?</a:t>
            </a:r>
          </a:p>
        </p:txBody>
      </p:sp>
    </p:spTree>
    <p:extLst>
      <p:ext uri="{BB962C8B-B14F-4D97-AF65-F5344CB8AC3E}">
        <p14:creationId xmlns:p14="http://schemas.microsoft.com/office/powerpoint/2010/main" val="423375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59542-CFEE-C71B-CEF9-9E6794359EA4}"/>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32497AF0-4E56-70DC-E2DF-F0727E1CA453}"/>
              </a:ext>
            </a:extLst>
          </p:cNvPr>
          <p:cNvPicPr>
            <a:picLocks noChangeAspect="1"/>
          </p:cNvPicPr>
          <p:nvPr/>
        </p:nvPicPr>
        <p:blipFill>
          <a:blip r:embed="rId2"/>
          <a:stretch>
            <a:fillRect/>
          </a:stretch>
        </p:blipFill>
        <p:spPr>
          <a:xfrm>
            <a:off x="2674001" y="-2900057"/>
            <a:ext cx="4076691" cy="2634279"/>
          </a:xfrm>
          <a:prstGeom prst="rect">
            <a:avLst/>
          </a:prstGeom>
        </p:spPr>
      </p:pic>
      <p:sp>
        <p:nvSpPr>
          <p:cNvPr id="5" name="ZoneTexte 4">
            <a:extLst>
              <a:ext uri="{FF2B5EF4-FFF2-40B4-BE49-F238E27FC236}">
                <a16:creationId xmlns:a16="http://schemas.microsoft.com/office/drawing/2014/main" id="{74C8A2D2-F85D-43F0-3529-46C447888DCB}"/>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lang="fr-FR" sz="1200" b="1" spc="-40" smtClean="0">
                <a:solidFill>
                  <a:srgbClr val="172385"/>
                </a:solidFill>
                <a:latin typeface="Isidora Black"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8</a:t>
            </a:fld>
            <a:endParaRPr lang="fr-FR" sz="1200" b="1" spc="-40">
              <a:solidFill>
                <a:srgbClr val="172385"/>
              </a:solidFill>
              <a:latin typeface="Isidora Black" pitchFamily="2" charset="77"/>
            </a:endParaRPr>
          </a:p>
        </p:txBody>
      </p:sp>
      <p:pic>
        <p:nvPicPr>
          <p:cNvPr id="7" name="Image 6" descr="Une image contenant Graphique, Police, obscurité, graphisme&#10;&#10;Description générée automatiquement">
            <a:extLst>
              <a:ext uri="{FF2B5EF4-FFF2-40B4-BE49-F238E27FC236}">
                <a16:creationId xmlns:a16="http://schemas.microsoft.com/office/drawing/2014/main" id="{34FFB8AF-D680-87DA-5D67-1BC73A01D7BC}"/>
              </a:ext>
            </a:extLst>
          </p:cNvPr>
          <p:cNvPicPr>
            <a:picLocks noChangeAspect="1"/>
          </p:cNvPicPr>
          <p:nvPr/>
        </p:nvPicPr>
        <p:blipFill>
          <a:blip r:embed="rId3"/>
          <a:stretch>
            <a:fillRect/>
          </a:stretch>
        </p:blipFill>
        <p:spPr>
          <a:xfrm>
            <a:off x="293456" y="6423709"/>
            <a:ext cx="2226045" cy="265718"/>
          </a:xfrm>
          <a:prstGeom prst="rect">
            <a:avLst/>
          </a:prstGeom>
        </p:spPr>
      </p:pic>
      <p:pic>
        <p:nvPicPr>
          <p:cNvPr id="4" name="Image 3" descr="Une image contenant colère, Cintre, intérieur&#10;&#10;Description générée automatiquement">
            <a:extLst>
              <a:ext uri="{FF2B5EF4-FFF2-40B4-BE49-F238E27FC236}">
                <a16:creationId xmlns:a16="http://schemas.microsoft.com/office/drawing/2014/main" id="{592BE9FC-FF5E-DD47-AA1F-3BAD81DA7C56}"/>
              </a:ext>
            </a:extLst>
          </p:cNvPr>
          <p:cNvPicPr>
            <a:picLocks noChangeAspect="1"/>
          </p:cNvPicPr>
          <p:nvPr/>
        </p:nvPicPr>
        <p:blipFill>
          <a:blip r:embed="rId4"/>
          <a:stretch>
            <a:fillRect/>
          </a:stretch>
        </p:blipFill>
        <p:spPr>
          <a:xfrm>
            <a:off x="11054993" y="-2578822"/>
            <a:ext cx="2001845" cy="1996828"/>
          </a:xfrm>
          <a:prstGeom prst="rect">
            <a:avLst/>
          </a:prstGeom>
        </p:spPr>
      </p:pic>
      <p:pic>
        <p:nvPicPr>
          <p:cNvPr id="8" name="Image 7" descr="Une image contenant texte, graphisme, capture d’écran, Impression&#10;&#10;Description générée automatiquement">
            <a:extLst>
              <a:ext uri="{FF2B5EF4-FFF2-40B4-BE49-F238E27FC236}">
                <a16:creationId xmlns:a16="http://schemas.microsoft.com/office/drawing/2014/main" id="{275B3160-184D-BE12-95C3-D1D2C2C75E85}"/>
              </a:ext>
            </a:extLst>
          </p:cNvPr>
          <p:cNvPicPr>
            <a:picLocks noChangeAspect="1"/>
          </p:cNvPicPr>
          <p:nvPr/>
        </p:nvPicPr>
        <p:blipFill>
          <a:blip r:embed="rId5"/>
          <a:stretch>
            <a:fillRect/>
          </a:stretch>
        </p:blipFill>
        <p:spPr>
          <a:xfrm>
            <a:off x="8647717" y="-2583839"/>
            <a:ext cx="1996828" cy="2001845"/>
          </a:xfrm>
          <a:prstGeom prst="rect">
            <a:avLst/>
          </a:prstGeom>
        </p:spPr>
      </p:pic>
      <p:pic>
        <p:nvPicPr>
          <p:cNvPr id="10" name="Image 9" descr="Une image contenant meubles, table basse, Bleu Majorelle, bleu&#10;&#10;Description générée automatiquement">
            <a:extLst>
              <a:ext uri="{FF2B5EF4-FFF2-40B4-BE49-F238E27FC236}">
                <a16:creationId xmlns:a16="http://schemas.microsoft.com/office/drawing/2014/main" id="{09060423-6240-62B9-27EF-B9A6530B2224}"/>
              </a:ext>
            </a:extLst>
          </p:cNvPr>
          <p:cNvPicPr>
            <a:picLocks noChangeAspect="1"/>
          </p:cNvPicPr>
          <p:nvPr/>
        </p:nvPicPr>
        <p:blipFill>
          <a:blip r:embed="rId6"/>
          <a:stretch>
            <a:fillRect/>
          </a:stretch>
        </p:blipFill>
        <p:spPr>
          <a:xfrm>
            <a:off x="6235424" y="-2583839"/>
            <a:ext cx="2001845" cy="2001845"/>
          </a:xfrm>
          <a:prstGeom prst="rect">
            <a:avLst/>
          </a:prstGeom>
        </p:spPr>
      </p:pic>
      <p:sp>
        <p:nvSpPr>
          <p:cNvPr id="3" name="Our recent wins &amp; why did they chose us?">
            <a:extLst>
              <a:ext uri="{FF2B5EF4-FFF2-40B4-BE49-F238E27FC236}">
                <a16:creationId xmlns:a16="http://schemas.microsoft.com/office/drawing/2014/main" id="{B2DDB973-F324-6162-D36A-57FC2E6E961F}"/>
              </a:ext>
            </a:extLst>
          </p:cNvPr>
          <p:cNvSpPr txBox="1"/>
          <p:nvPr/>
        </p:nvSpPr>
        <p:spPr>
          <a:xfrm>
            <a:off x="2515097" y="2011459"/>
            <a:ext cx="7161806" cy="7492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35719" tIns="35719" rIns="35719" bIns="35719">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GB" sz="4400" u="none" strike="noStrike" kern="0" cap="none" normalizeH="0" baseline="0" noProof="0">
                <a:ln>
                  <a:noFill/>
                </a:ln>
                <a:solidFill>
                  <a:srgbClr val="EEA41B"/>
                </a:solidFill>
                <a:effectLst/>
                <a:uLnTx/>
                <a:uFillTx/>
                <a:latin typeface="Mr Dodo Medium" pitchFamily="2" charset="77"/>
                <a:ea typeface="Mr Dodo Medium" pitchFamily="2" charset="77"/>
                <a:sym typeface="Gotham"/>
              </a:rPr>
              <a:t>MÉTHODOLOGIE DU RAPPORT</a:t>
            </a:r>
          </a:p>
        </p:txBody>
      </p:sp>
      <p:sp>
        <p:nvSpPr>
          <p:cNvPr id="16" name="Espace réservé du contenu 2">
            <a:extLst>
              <a:ext uri="{FF2B5EF4-FFF2-40B4-BE49-F238E27FC236}">
                <a16:creationId xmlns:a16="http://schemas.microsoft.com/office/drawing/2014/main" id="{D8BF442F-21B6-FBF8-550F-817CC5E1C0FC}"/>
              </a:ext>
            </a:extLst>
          </p:cNvPr>
          <p:cNvSpPr txBox="1">
            <a:spLocks/>
          </p:cNvSpPr>
          <p:nvPr/>
        </p:nvSpPr>
        <p:spPr>
          <a:xfrm>
            <a:off x="1177009" y="3090745"/>
            <a:ext cx="9467536" cy="3332964"/>
          </a:xfrm>
          <a:prstGeom prst="rect">
            <a:avLst/>
          </a:prstGeom>
        </p:spPr>
        <p:txBody>
          <a:bodyPr vert="horz" lIns="91440" tIns="45720" rIns="91440" bIns="4572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GB" sz="2000">
                <a:solidFill>
                  <a:srgbClr val="011963"/>
                </a:solidFill>
                <a:latin typeface="Isidora" pitchFamily="2" charset="77"/>
              </a:rPr>
              <a:t>Ce rapport </a:t>
            </a:r>
            <a:r>
              <a:rPr lang="en-GB" sz="2000" err="1">
                <a:solidFill>
                  <a:srgbClr val="011963"/>
                </a:solidFill>
                <a:latin typeface="Isidora" pitchFamily="2" charset="77"/>
              </a:rPr>
              <a:t>d’impact</a:t>
            </a:r>
            <a:r>
              <a:rPr lang="en-GB" sz="2000">
                <a:solidFill>
                  <a:srgbClr val="011963"/>
                </a:solidFill>
                <a:latin typeface="Isidora" pitchFamily="2" charset="77"/>
              </a:rPr>
              <a:t> a </a:t>
            </a:r>
            <a:r>
              <a:rPr lang="en-GB" sz="2000" err="1">
                <a:solidFill>
                  <a:srgbClr val="011963"/>
                </a:solidFill>
                <a:latin typeface="Isidora" pitchFamily="2" charset="77"/>
              </a:rPr>
              <a:t>été</a:t>
            </a:r>
            <a:r>
              <a:rPr lang="en-GB" sz="2000">
                <a:solidFill>
                  <a:srgbClr val="011963"/>
                </a:solidFill>
                <a:latin typeface="Isidora" pitchFamily="2" charset="77"/>
              </a:rPr>
              <a:t> </a:t>
            </a:r>
            <a:r>
              <a:rPr lang="en-GB" sz="2000" err="1">
                <a:solidFill>
                  <a:srgbClr val="011963"/>
                </a:solidFill>
                <a:latin typeface="Isidora" pitchFamily="2" charset="77"/>
              </a:rPr>
              <a:t>réalisé</a:t>
            </a:r>
            <a:r>
              <a:rPr lang="en-GB" sz="2000">
                <a:solidFill>
                  <a:srgbClr val="011963"/>
                </a:solidFill>
                <a:latin typeface="Isidora" pitchFamily="2" charset="77"/>
              </a:rPr>
              <a:t> avec les </a:t>
            </a:r>
            <a:r>
              <a:rPr lang="en-GB" sz="2000" err="1">
                <a:solidFill>
                  <a:srgbClr val="011963"/>
                </a:solidFill>
                <a:latin typeface="Isidora" pitchFamily="2" charset="77"/>
              </a:rPr>
              <a:t>données</a:t>
            </a:r>
            <a:r>
              <a:rPr lang="en-GB" sz="2000">
                <a:solidFill>
                  <a:srgbClr val="011963"/>
                </a:solidFill>
                <a:latin typeface="Isidora" pitchFamily="2" charset="77"/>
              </a:rPr>
              <a:t> de la </a:t>
            </a:r>
            <a:r>
              <a:rPr lang="en-GB" sz="2000" err="1">
                <a:solidFill>
                  <a:srgbClr val="011963"/>
                </a:solidFill>
                <a:latin typeface="Isidora" pitchFamily="2" charset="77"/>
              </a:rPr>
              <a:t>période</a:t>
            </a:r>
            <a:r>
              <a:rPr lang="en-GB" sz="2000">
                <a:solidFill>
                  <a:srgbClr val="011963"/>
                </a:solidFill>
                <a:latin typeface="Isidora" pitchFamily="2" charset="77"/>
              </a:rPr>
              <a:t> </a:t>
            </a:r>
            <a:r>
              <a:rPr lang="en-GB" sz="2000" err="1">
                <a:solidFill>
                  <a:srgbClr val="011963"/>
                </a:solidFill>
                <a:latin typeface="Isidora" pitchFamily="2" charset="77"/>
              </a:rPr>
              <a:t>allant</a:t>
            </a:r>
            <a:endParaRPr lang="en-GB" sz="2000">
              <a:solidFill>
                <a:srgbClr val="011963"/>
              </a:solidFill>
              <a:latin typeface="Isidora" pitchFamily="2" charset="77"/>
            </a:endParaRPr>
          </a:p>
          <a:p>
            <a:pPr marL="0" indent="0" algn="ctr">
              <a:lnSpc>
                <a:spcPct val="100000"/>
              </a:lnSpc>
              <a:buNone/>
            </a:pPr>
            <a:r>
              <a:rPr lang="en-GB" sz="2000">
                <a:solidFill>
                  <a:srgbClr val="011963"/>
                </a:solidFill>
                <a:latin typeface="Isidora" pitchFamily="2" charset="77"/>
              </a:rPr>
              <a:t>du 1er </a:t>
            </a:r>
            <a:r>
              <a:rPr lang="en-GB" sz="2000" err="1">
                <a:solidFill>
                  <a:srgbClr val="011963"/>
                </a:solidFill>
                <a:latin typeface="Isidora" pitchFamily="2" charset="77"/>
              </a:rPr>
              <a:t>janvier</a:t>
            </a:r>
            <a:r>
              <a:rPr lang="en-GB" sz="2000">
                <a:solidFill>
                  <a:srgbClr val="011963"/>
                </a:solidFill>
                <a:latin typeface="Isidora" pitchFamily="2" charset="77"/>
              </a:rPr>
              <a:t> 2022 au 31 </a:t>
            </a:r>
            <a:r>
              <a:rPr lang="en-GB" sz="2000" err="1">
                <a:solidFill>
                  <a:srgbClr val="011963"/>
                </a:solidFill>
                <a:latin typeface="Isidora" pitchFamily="2" charset="77"/>
              </a:rPr>
              <a:t>décembre</a:t>
            </a:r>
            <a:r>
              <a:rPr lang="en-GB" sz="2000">
                <a:solidFill>
                  <a:srgbClr val="011963"/>
                </a:solidFill>
                <a:latin typeface="Isidora" pitchFamily="2" charset="77"/>
              </a:rPr>
              <a:t> 2023. </a:t>
            </a:r>
          </a:p>
          <a:p>
            <a:pPr marL="0" indent="0" algn="ctr">
              <a:lnSpc>
                <a:spcPct val="100000"/>
              </a:lnSpc>
              <a:buNone/>
            </a:pPr>
            <a:r>
              <a:rPr lang="en-GB" sz="2000">
                <a:solidFill>
                  <a:srgbClr val="011963"/>
                </a:solidFill>
                <a:latin typeface="Isidora" pitchFamily="2" charset="77"/>
              </a:rPr>
              <a:t>Les </a:t>
            </a:r>
            <a:r>
              <a:rPr lang="en-GB" sz="2000" err="1">
                <a:solidFill>
                  <a:srgbClr val="011963"/>
                </a:solidFill>
                <a:latin typeface="Isidora" pitchFamily="2" charset="77"/>
              </a:rPr>
              <a:t>données</a:t>
            </a:r>
            <a:r>
              <a:rPr lang="en-GB" sz="2000">
                <a:solidFill>
                  <a:srgbClr val="011963"/>
                </a:solidFill>
                <a:latin typeface="Isidora" pitchFamily="2" charset="77"/>
              </a:rPr>
              <a:t> et </a:t>
            </a:r>
            <a:r>
              <a:rPr lang="en-GB" sz="2000" err="1">
                <a:solidFill>
                  <a:srgbClr val="011963"/>
                </a:solidFill>
                <a:latin typeface="Isidora" pitchFamily="2" charset="77"/>
              </a:rPr>
              <a:t>informations</a:t>
            </a:r>
            <a:r>
              <a:rPr lang="en-GB" sz="2000">
                <a:solidFill>
                  <a:srgbClr val="011963"/>
                </a:solidFill>
                <a:latin typeface="Isidora" pitchFamily="2" charset="77"/>
              </a:rPr>
              <a:t> </a:t>
            </a:r>
            <a:r>
              <a:rPr lang="en-GB" sz="2000" err="1">
                <a:solidFill>
                  <a:srgbClr val="011963"/>
                </a:solidFill>
                <a:latin typeface="Isidora" pitchFamily="2" charset="77"/>
              </a:rPr>
              <a:t>collectées</a:t>
            </a:r>
            <a:r>
              <a:rPr lang="en-GB" sz="2000">
                <a:solidFill>
                  <a:srgbClr val="011963"/>
                </a:solidFill>
                <a:latin typeface="Isidora" pitchFamily="2" charset="77"/>
              </a:rPr>
              <a:t> </a:t>
            </a:r>
            <a:r>
              <a:rPr lang="en-GB" sz="2000" err="1">
                <a:solidFill>
                  <a:srgbClr val="011963"/>
                </a:solidFill>
                <a:latin typeface="Isidora" pitchFamily="2" charset="77"/>
              </a:rPr>
              <a:t>sont</a:t>
            </a:r>
            <a:r>
              <a:rPr lang="en-GB" sz="2000">
                <a:solidFill>
                  <a:srgbClr val="011963"/>
                </a:solidFill>
                <a:latin typeface="Isidora" pitchFamily="2" charset="77"/>
              </a:rPr>
              <a:t> issues de :</a:t>
            </a:r>
          </a:p>
          <a:p>
            <a:pPr marL="0" indent="0" algn="ctr">
              <a:lnSpc>
                <a:spcPct val="100000"/>
              </a:lnSpc>
              <a:buNone/>
            </a:pPr>
            <a:endParaRPr lang="en-GB" sz="2000">
              <a:solidFill>
                <a:srgbClr val="011963"/>
              </a:solidFill>
              <a:latin typeface="Isidora" pitchFamily="2" charset="77"/>
            </a:endParaRPr>
          </a:p>
          <a:p>
            <a:pPr marL="0" indent="0" algn="ctr">
              <a:lnSpc>
                <a:spcPct val="100000"/>
              </a:lnSpc>
              <a:buNone/>
            </a:pPr>
            <a:r>
              <a:rPr lang="en-GB" sz="2000" b="1">
                <a:solidFill>
                  <a:srgbClr val="FFC000"/>
                </a:solidFill>
                <a:latin typeface="Isidora Bold" pitchFamily="2" charset="77"/>
              </a:rPr>
              <a:t> Documents internes </a:t>
            </a:r>
            <a:r>
              <a:rPr lang="en-GB" sz="2000">
                <a:solidFill>
                  <a:srgbClr val="011963"/>
                </a:solidFill>
                <a:latin typeface="Isidora" pitchFamily="2" charset="77"/>
              </a:rPr>
              <a:t>(</a:t>
            </a:r>
            <a:r>
              <a:rPr lang="en-GB" sz="2000" err="1">
                <a:solidFill>
                  <a:srgbClr val="011963"/>
                </a:solidFill>
                <a:latin typeface="Isidora" pitchFamily="2" charset="77"/>
              </a:rPr>
              <a:t>Légaux</a:t>
            </a:r>
            <a:r>
              <a:rPr lang="en-GB" sz="2000">
                <a:solidFill>
                  <a:srgbClr val="011963"/>
                </a:solidFill>
                <a:latin typeface="Isidora" pitchFamily="2" charset="77"/>
              </a:rPr>
              <a:t>, </a:t>
            </a:r>
            <a:r>
              <a:rPr lang="en-GB" sz="2000" err="1">
                <a:solidFill>
                  <a:srgbClr val="011963"/>
                </a:solidFill>
                <a:latin typeface="Isidora" pitchFamily="2" charset="77"/>
              </a:rPr>
              <a:t>organisationnels</a:t>
            </a:r>
            <a:r>
              <a:rPr lang="en-GB" sz="2000">
                <a:solidFill>
                  <a:srgbClr val="011963"/>
                </a:solidFill>
                <a:latin typeface="Isidora" pitchFamily="2" charset="77"/>
              </a:rPr>
              <a:t>, </a:t>
            </a:r>
            <a:r>
              <a:rPr lang="en-GB" sz="2000" err="1">
                <a:solidFill>
                  <a:srgbClr val="011963"/>
                </a:solidFill>
                <a:latin typeface="Isidora" pitchFamily="2" charset="77"/>
              </a:rPr>
              <a:t>administratifs</a:t>
            </a:r>
            <a:r>
              <a:rPr lang="en-GB" sz="2000">
                <a:solidFill>
                  <a:srgbClr val="011963"/>
                </a:solidFill>
                <a:latin typeface="Isidora" pitchFamily="2" charset="77"/>
              </a:rPr>
              <a:t>, de </a:t>
            </a:r>
            <a:r>
              <a:rPr lang="en-GB" sz="2000" err="1">
                <a:solidFill>
                  <a:srgbClr val="011963"/>
                </a:solidFill>
                <a:latin typeface="Isidora" pitchFamily="2" charset="77"/>
              </a:rPr>
              <a:t>suivi</a:t>
            </a:r>
            <a:r>
              <a:rPr lang="en-GB" sz="2000">
                <a:solidFill>
                  <a:srgbClr val="011963"/>
                </a:solidFill>
                <a:latin typeface="Isidora" pitchFamily="2" charset="77"/>
              </a:rPr>
              <a:t>, etc.)</a:t>
            </a:r>
          </a:p>
          <a:p>
            <a:pPr marL="0" indent="0" algn="ctr">
              <a:lnSpc>
                <a:spcPct val="100000"/>
              </a:lnSpc>
              <a:buNone/>
            </a:pPr>
            <a:r>
              <a:rPr lang="en-GB" sz="2000">
                <a:solidFill>
                  <a:srgbClr val="011963"/>
                </a:solidFill>
                <a:latin typeface="Isidora" pitchFamily="2" charset="77"/>
              </a:rPr>
              <a:t> </a:t>
            </a:r>
            <a:r>
              <a:rPr lang="en-GB" sz="2000" b="1">
                <a:solidFill>
                  <a:srgbClr val="FFC000"/>
                </a:solidFill>
                <a:latin typeface="Isidora Bold" pitchFamily="2" charset="77"/>
              </a:rPr>
              <a:t>Revues </a:t>
            </a:r>
            <a:r>
              <a:rPr lang="en-GB" sz="2000" b="1" err="1">
                <a:solidFill>
                  <a:srgbClr val="FFC000"/>
                </a:solidFill>
                <a:latin typeface="Isidora Bold" pitchFamily="2" charset="77"/>
              </a:rPr>
              <a:t>externes</a:t>
            </a:r>
            <a:r>
              <a:rPr lang="en-GB" sz="2000" b="1">
                <a:solidFill>
                  <a:srgbClr val="FFC000"/>
                </a:solidFill>
                <a:latin typeface="Isidora Bold" pitchFamily="2" charset="77"/>
              </a:rPr>
              <a:t> </a:t>
            </a:r>
            <a:r>
              <a:rPr lang="en-GB" sz="2000">
                <a:solidFill>
                  <a:srgbClr val="011963"/>
                </a:solidFill>
                <a:latin typeface="Isidora" pitchFamily="2" charset="77"/>
              </a:rPr>
              <a:t>(Audits financiers, </a:t>
            </a:r>
            <a:r>
              <a:rPr lang="en-GB" sz="2000" err="1">
                <a:solidFill>
                  <a:srgbClr val="011963"/>
                </a:solidFill>
                <a:latin typeface="Isidora" pitchFamily="2" charset="77"/>
              </a:rPr>
              <a:t>Bilan</a:t>
            </a:r>
            <a:r>
              <a:rPr lang="en-GB" sz="2000">
                <a:solidFill>
                  <a:srgbClr val="011963"/>
                </a:solidFill>
                <a:latin typeface="Isidora" pitchFamily="2" charset="77"/>
              </a:rPr>
              <a:t> Carbone®, etc.)</a:t>
            </a:r>
          </a:p>
          <a:p>
            <a:pPr marL="0" indent="0" algn="ctr">
              <a:lnSpc>
                <a:spcPct val="100000"/>
              </a:lnSpc>
              <a:buNone/>
            </a:pPr>
            <a:r>
              <a:rPr lang="en-GB" sz="2000">
                <a:solidFill>
                  <a:srgbClr val="011963"/>
                </a:solidFill>
                <a:latin typeface="Isidora" pitchFamily="2" charset="77"/>
              </a:rPr>
              <a:t> </a:t>
            </a:r>
            <a:r>
              <a:rPr lang="en-GB" sz="2000" b="1">
                <a:solidFill>
                  <a:srgbClr val="FFC000"/>
                </a:solidFill>
                <a:latin typeface="Isidora Bold" pitchFamily="2" charset="77"/>
              </a:rPr>
              <a:t>Partage de </a:t>
            </a:r>
            <a:r>
              <a:rPr lang="en-GB" sz="2000" b="1" err="1">
                <a:solidFill>
                  <a:srgbClr val="FFC000"/>
                </a:solidFill>
                <a:latin typeface="Isidora Bold" pitchFamily="2" charset="77"/>
              </a:rPr>
              <a:t>données</a:t>
            </a:r>
            <a:r>
              <a:rPr lang="en-GB" sz="2000" b="1">
                <a:solidFill>
                  <a:srgbClr val="FFC000"/>
                </a:solidFill>
                <a:latin typeface="Isidora Bold" pitchFamily="2" charset="77"/>
              </a:rPr>
              <a:t> </a:t>
            </a:r>
            <a:r>
              <a:rPr lang="en-GB" sz="2000">
                <a:solidFill>
                  <a:srgbClr val="011963"/>
                </a:solidFill>
                <a:latin typeface="Isidora" pitchFamily="2" charset="77"/>
              </a:rPr>
              <a:t>des parties </a:t>
            </a:r>
            <a:r>
              <a:rPr lang="en-GB" sz="2000" err="1">
                <a:solidFill>
                  <a:srgbClr val="011963"/>
                </a:solidFill>
                <a:latin typeface="Isidora" pitchFamily="2" charset="77"/>
              </a:rPr>
              <a:t>prenantes</a:t>
            </a:r>
            <a:endParaRPr lang="en-GB" sz="2000">
              <a:solidFill>
                <a:srgbClr val="011963"/>
              </a:solidFill>
              <a:latin typeface="Isidora" pitchFamily="2" charset="77"/>
            </a:endParaRPr>
          </a:p>
          <a:p>
            <a:pPr marL="0" indent="0" algn="ctr">
              <a:lnSpc>
                <a:spcPct val="100000"/>
              </a:lnSpc>
              <a:buNone/>
            </a:pPr>
            <a:r>
              <a:rPr lang="en-GB" sz="2000">
                <a:solidFill>
                  <a:srgbClr val="011963"/>
                </a:solidFill>
                <a:latin typeface="Isidora" pitchFamily="2" charset="77"/>
              </a:rPr>
              <a:t> </a:t>
            </a:r>
            <a:r>
              <a:rPr lang="en-GB" sz="2000" b="1" err="1">
                <a:solidFill>
                  <a:srgbClr val="FFC000"/>
                </a:solidFill>
                <a:latin typeface="Isidora Bold" pitchFamily="2" charset="77"/>
              </a:rPr>
              <a:t>Témoignages</a:t>
            </a:r>
            <a:r>
              <a:rPr lang="en-GB" sz="2000">
                <a:solidFill>
                  <a:srgbClr val="011963"/>
                </a:solidFill>
                <a:latin typeface="Isidora" pitchFamily="2" charset="77"/>
              </a:rPr>
              <a:t> </a:t>
            </a:r>
            <a:r>
              <a:rPr lang="en-GB" sz="2000" err="1">
                <a:solidFill>
                  <a:srgbClr val="011963"/>
                </a:solidFill>
                <a:latin typeface="Isidora" pitchFamily="2" charset="77"/>
              </a:rPr>
              <a:t>recueillis</a:t>
            </a:r>
            <a:r>
              <a:rPr lang="en-GB" sz="2000">
                <a:solidFill>
                  <a:srgbClr val="011963"/>
                </a:solidFill>
                <a:latin typeface="Isidora" pitchFamily="2" charset="77"/>
              </a:rPr>
              <a:t> par </a:t>
            </a:r>
            <a:r>
              <a:rPr lang="en-GB" sz="2000" err="1">
                <a:solidFill>
                  <a:srgbClr val="011963"/>
                </a:solidFill>
                <a:latin typeface="Isidora" pitchFamily="2" charset="77"/>
              </a:rPr>
              <a:t>l’interview</a:t>
            </a:r>
            <a:r>
              <a:rPr lang="en-GB" sz="2000">
                <a:solidFill>
                  <a:srgbClr val="011963"/>
                </a:solidFill>
                <a:latin typeface="Isidora" pitchFamily="2" charset="77"/>
              </a:rPr>
              <a:t> de </a:t>
            </a:r>
            <a:r>
              <a:rPr lang="en-GB" sz="2000" err="1">
                <a:solidFill>
                  <a:srgbClr val="011963"/>
                </a:solidFill>
                <a:latin typeface="Isidora" pitchFamily="2" charset="77"/>
              </a:rPr>
              <a:t>nos</a:t>
            </a:r>
            <a:r>
              <a:rPr lang="en-GB" sz="2000">
                <a:solidFill>
                  <a:srgbClr val="011963"/>
                </a:solidFill>
                <a:latin typeface="Isidora" pitchFamily="2" charset="77"/>
              </a:rPr>
              <a:t> </a:t>
            </a:r>
            <a:r>
              <a:rPr lang="en-GB" sz="2000" err="1">
                <a:solidFill>
                  <a:srgbClr val="011963"/>
                </a:solidFill>
                <a:latin typeface="Isidora" pitchFamily="2" charset="77"/>
              </a:rPr>
              <a:t>différentes</a:t>
            </a:r>
            <a:r>
              <a:rPr lang="en-GB" sz="2000">
                <a:solidFill>
                  <a:srgbClr val="011963"/>
                </a:solidFill>
                <a:latin typeface="Isidora" pitchFamily="2" charset="77"/>
              </a:rPr>
              <a:t> parties </a:t>
            </a:r>
            <a:r>
              <a:rPr lang="en-GB" sz="2000" err="1">
                <a:solidFill>
                  <a:srgbClr val="011963"/>
                </a:solidFill>
                <a:latin typeface="Isidora" pitchFamily="2" charset="77"/>
              </a:rPr>
              <a:t>prenantes</a:t>
            </a:r>
            <a:endParaRPr lang="en-GB" sz="2000">
              <a:solidFill>
                <a:srgbClr val="011963"/>
              </a:solidFill>
              <a:latin typeface="Isidora" pitchFamily="2" charset="77"/>
            </a:endParaRPr>
          </a:p>
        </p:txBody>
      </p:sp>
      <p:pic>
        <p:nvPicPr>
          <p:cNvPr id="15" name="Image 14">
            <a:extLst>
              <a:ext uri="{FF2B5EF4-FFF2-40B4-BE49-F238E27FC236}">
                <a16:creationId xmlns:a16="http://schemas.microsoft.com/office/drawing/2014/main" id="{D84FF509-90FF-7C8C-066A-0521C35562D0}"/>
              </a:ext>
            </a:extLst>
          </p:cNvPr>
          <p:cNvPicPr>
            <a:picLocks noChangeAspect="1"/>
          </p:cNvPicPr>
          <p:nvPr/>
        </p:nvPicPr>
        <p:blipFill>
          <a:blip r:embed="rId7"/>
          <a:stretch>
            <a:fillRect/>
          </a:stretch>
        </p:blipFill>
        <p:spPr>
          <a:xfrm>
            <a:off x="5384524" y="653659"/>
            <a:ext cx="1701800" cy="1308100"/>
          </a:xfrm>
          <a:prstGeom prst="rect">
            <a:avLst/>
          </a:prstGeom>
        </p:spPr>
      </p:pic>
      <p:pic>
        <p:nvPicPr>
          <p:cNvPr id="6" name="Image 5" descr="Une image contenant invertébré, échinoderme, Invertébrés marins, étoile de mer&#10;&#10;Description générée automatiquement">
            <a:extLst>
              <a:ext uri="{FF2B5EF4-FFF2-40B4-BE49-F238E27FC236}">
                <a16:creationId xmlns:a16="http://schemas.microsoft.com/office/drawing/2014/main" id="{C777E8E2-8B60-2088-02C6-90F3DD2255DD}"/>
              </a:ext>
            </a:extLst>
          </p:cNvPr>
          <p:cNvPicPr>
            <a:picLocks noChangeAspect="1"/>
          </p:cNvPicPr>
          <p:nvPr/>
        </p:nvPicPr>
        <p:blipFill>
          <a:blip r:embed="rId8">
            <a:alphaModFix amt="90000"/>
          </a:blip>
          <a:stretch>
            <a:fillRect/>
          </a:stretch>
        </p:blipFill>
        <p:spPr>
          <a:xfrm>
            <a:off x="8762306" y="-1933354"/>
            <a:ext cx="4585349" cy="5374828"/>
          </a:xfrm>
          <a:prstGeom prst="rect">
            <a:avLst/>
          </a:prstGeom>
        </p:spPr>
      </p:pic>
    </p:spTree>
    <p:extLst>
      <p:ext uri="{BB962C8B-B14F-4D97-AF65-F5344CB8AC3E}">
        <p14:creationId xmlns:p14="http://schemas.microsoft.com/office/powerpoint/2010/main" val="255839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invertébré, échinoderme, Invertébrés marins, étoile de mer&#10;&#10;Description générée automatiquement">
            <a:extLst>
              <a:ext uri="{FF2B5EF4-FFF2-40B4-BE49-F238E27FC236}">
                <a16:creationId xmlns:a16="http://schemas.microsoft.com/office/drawing/2014/main" id="{437E9F1F-0A1E-9BAA-8753-64AF3073AA6E}"/>
              </a:ext>
            </a:extLst>
          </p:cNvPr>
          <p:cNvPicPr>
            <a:picLocks noChangeAspect="1"/>
          </p:cNvPicPr>
          <p:nvPr/>
        </p:nvPicPr>
        <p:blipFill>
          <a:blip r:embed="rId3">
            <a:alphaModFix amt="90000"/>
          </a:blip>
          <a:stretch>
            <a:fillRect/>
          </a:stretch>
        </p:blipFill>
        <p:spPr>
          <a:xfrm>
            <a:off x="7996533" y="2125432"/>
            <a:ext cx="6700814" cy="7854522"/>
          </a:xfrm>
          <a:prstGeom prst="rect">
            <a:avLst/>
          </a:prstGeom>
        </p:spPr>
      </p:pic>
      <p:sp>
        <p:nvSpPr>
          <p:cNvPr id="9" name="ZoneTexte 8">
            <a:extLst>
              <a:ext uri="{FF2B5EF4-FFF2-40B4-BE49-F238E27FC236}">
                <a16:creationId xmlns:a16="http://schemas.microsoft.com/office/drawing/2014/main" id="{49525432-4879-005B-8353-1A763AD9C554}"/>
              </a:ext>
            </a:extLst>
          </p:cNvPr>
          <p:cNvSpPr txBox="1"/>
          <p:nvPr/>
        </p:nvSpPr>
        <p:spPr>
          <a:xfrm>
            <a:off x="11054993" y="6489186"/>
            <a:ext cx="86559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B755-F74C-784F-85B2-2187948623A3}" type="slidenum">
              <a:rPr kumimoji="0" lang="fr-FR" sz="1200" b="1" i="0" u="none" strike="noStrike" kern="1200" cap="none" spc="-40" normalizeH="0" baseline="0" noProof="0" smtClean="0">
                <a:ln>
                  <a:noFill/>
                </a:ln>
                <a:solidFill>
                  <a:srgbClr val="172385"/>
                </a:solidFill>
                <a:effectLst/>
                <a:uLnTx/>
                <a:uFillTx/>
                <a:latin typeface="Isidora Blac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1" i="0" u="none" strike="noStrike" kern="1200" cap="none" spc="-40" normalizeH="0" baseline="0" noProof="0">
              <a:ln>
                <a:noFill/>
              </a:ln>
              <a:solidFill>
                <a:srgbClr val="172385"/>
              </a:solidFill>
              <a:effectLst/>
              <a:uLnTx/>
              <a:uFillTx/>
              <a:latin typeface="Isidora Black" pitchFamily="2" charset="77"/>
              <a:ea typeface="+mn-ea"/>
              <a:cs typeface="+mn-cs"/>
            </a:endParaRPr>
          </a:p>
        </p:txBody>
      </p:sp>
      <p:sp>
        <p:nvSpPr>
          <p:cNvPr id="10" name="ZoneTexte 9">
            <a:extLst>
              <a:ext uri="{FF2B5EF4-FFF2-40B4-BE49-F238E27FC236}">
                <a16:creationId xmlns:a16="http://schemas.microsoft.com/office/drawing/2014/main" id="{F066405F-EC8F-4E22-0CA1-EA04B4921B40}"/>
              </a:ext>
            </a:extLst>
          </p:cNvPr>
          <p:cNvSpPr txBox="1"/>
          <p:nvPr/>
        </p:nvSpPr>
        <p:spPr>
          <a:xfrm>
            <a:off x="735577" y="1595021"/>
            <a:ext cx="3178440" cy="3693319"/>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L'avenir</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ne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peut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être</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prédit</a:t>
            </a:r>
            <a:r>
              <a:rPr lang="en-GB">
                <a:solidFill>
                  <a:srgbClr val="15137C"/>
                </a:solidFill>
                <a:latin typeface="Isidora Medium" pitchFamily="2" charset="77"/>
              </a:rPr>
              <a:t> </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1" i="0" u="none" strike="noStrike" kern="1200" cap="none" spc="0" normalizeH="0" baseline="0" noProof="0">
                <a:ln>
                  <a:noFill/>
                </a:ln>
                <a:solidFill>
                  <a:srgbClr val="EAAD29"/>
                </a:solidFill>
                <a:effectLst/>
                <a:uLnTx/>
                <a:uFillTx/>
                <a:latin typeface="Isidora Bold"/>
                <a:ea typeface="+mn-ea"/>
                <a:cs typeface="+mn-cs"/>
              </a:rPr>
              <a:t>il doit </a:t>
            </a:r>
            <a:r>
              <a:rPr kumimoji="0" lang="en-GB" sz="1800" b="1" i="0" u="none" strike="noStrike" kern="1200" cap="none" spc="0" normalizeH="0" baseline="0" noProof="0" err="1">
                <a:ln>
                  <a:noFill/>
                </a:ln>
                <a:solidFill>
                  <a:srgbClr val="EAAD29"/>
                </a:solidFill>
                <a:effectLst/>
                <a:uLnTx/>
                <a:uFillTx/>
                <a:latin typeface="Isidora Bold"/>
                <a:ea typeface="+mn-ea"/>
                <a:cs typeface="+mn-cs"/>
              </a:rPr>
              <a:t>être</a:t>
            </a:r>
            <a:r>
              <a:rPr kumimoji="0" lang="en-GB" sz="1800" b="1" i="0" u="none" strike="noStrike" kern="1200" cap="none" spc="0" normalizeH="0" baseline="0" noProof="0">
                <a:ln>
                  <a:noFill/>
                </a:ln>
                <a:solidFill>
                  <a:srgbClr val="EAAD29"/>
                </a:solidFill>
                <a:effectLst/>
                <a:uLnTx/>
                <a:uFillTx/>
                <a:latin typeface="Isidora Bold"/>
                <a:ea typeface="+mn-ea"/>
                <a:cs typeface="+mn-cs"/>
              </a:rPr>
              <a:t> </a:t>
            </a:r>
            <a:r>
              <a:rPr kumimoji="0" lang="en-GB" sz="1800" b="1" i="0" u="none" strike="noStrike" kern="1200" cap="none" spc="0" normalizeH="0" baseline="0" noProof="0" err="1">
                <a:ln>
                  <a:noFill/>
                </a:ln>
                <a:solidFill>
                  <a:srgbClr val="EAAD29"/>
                </a:solidFill>
                <a:effectLst/>
                <a:uLnTx/>
                <a:uFillTx/>
                <a:latin typeface="Isidora Bold"/>
                <a:ea typeface="+mn-ea"/>
                <a:cs typeface="+mn-cs"/>
              </a:rPr>
              <a:t>planifié</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Le design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est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notre</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outil</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pour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préparer</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aider et encourager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l'avènement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d’un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futur</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à</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l’issue</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Il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donne</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corps aux concepts et aux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idées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que nous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défendons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en</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les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rendant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tangibles et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visibles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pour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tous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a:t>
            </a:r>
          </a:p>
        </p:txBody>
      </p:sp>
      <p:sp>
        <p:nvSpPr>
          <p:cNvPr id="11" name="ZoneTexte 2">
            <a:extLst>
              <a:ext uri="{FF2B5EF4-FFF2-40B4-BE49-F238E27FC236}">
                <a16:creationId xmlns:a16="http://schemas.microsoft.com/office/drawing/2014/main" id="{5D8D4350-0AEB-54F4-A440-12B1B33C006B}"/>
              </a:ext>
            </a:extLst>
          </p:cNvPr>
          <p:cNvSpPr txBox="1"/>
          <p:nvPr/>
        </p:nvSpPr>
        <p:spPr>
          <a:xfrm>
            <a:off x="4300295" y="1606775"/>
            <a:ext cx="3418280" cy="4524315"/>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a:ea typeface="+mn-ea"/>
                <a:cs typeface="+mn-cs"/>
              </a:rPr>
              <a:t>Pour que les gens </a:t>
            </a:r>
            <a:r>
              <a:rPr kumimoji="0" lang="en-GB" sz="1800" b="1" i="0" u="none" strike="noStrike" kern="1200" cap="none" spc="0" normalizeH="0" baseline="0" noProof="0" err="1">
                <a:ln>
                  <a:noFill/>
                </a:ln>
                <a:solidFill>
                  <a:srgbClr val="EAAC2C"/>
                </a:solidFill>
                <a:effectLst/>
                <a:uLnTx/>
                <a:uFillTx/>
                <a:latin typeface="Isidora Bold"/>
                <a:ea typeface="+mn-ea"/>
                <a:cs typeface="+mn-cs"/>
              </a:rPr>
              <a:t>adhèrent</a:t>
            </a:r>
            <a:r>
              <a:rPr kumimoji="0" lang="en-GB" sz="1800" b="1" i="0" u="none" strike="noStrike" kern="1200" cap="none" spc="0" normalizeH="0" baseline="0" noProof="0">
                <a:ln>
                  <a:noFill/>
                </a:ln>
                <a:solidFill>
                  <a:srgbClr val="EAAC2C"/>
                </a:solidFill>
                <a:effectLst/>
                <a:uLnTx/>
                <a:uFillTx/>
                <a:latin typeface="Isidora Bold"/>
                <a:ea typeface="+mn-ea"/>
                <a:cs typeface="+mn-cs"/>
              </a:rPr>
              <a:t> </a:t>
            </a:r>
            <a:r>
              <a:rPr kumimoji="0" lang="en-GB" sz="1800" b="1" i="0" u="none" strike="noStrike" kern="1200" cap="none" spc="0" normalizeH="0" baseline="0" noProof="0" err="1">
                <a:ln>
                  <a:noFill/>
                </a:ln>
                <a:solidFill>
                  <a:srgbClr val="EAAC2C"/>
                </a:solidFill>
                <a:effectLst/>
                <a:uLnTx/>
                <a:uFillTx/>
                <a:latin typeface="Isidora Bold"/>
                <a:ea typeface="+mn-ea"/>
                <a:cs typeface="+mn-cs"/>
              </a:rPr>
              <a:t>à</a:t>
            </a:r>
            <a:r>
              <a:rPr kumimoji="0" lang="en-GB" sz="1800" b="1" i="0" u="none" strike="noStrike" kern="1200" cap="none" spc="0" normalizeH="0" baseline="0" noProof="0">
                <a:ln>
                  <a:noFill/>
                </a:ln>
                <a:solidFill>
                  <a:srgbClr val="EAAC2C"/>
                </a:solidFill>
                <a:effectLst/>
                <a:uLnTx/>
                <a:uFillTx/>
                <a:latin typeface="Isidora Bold"/>
                <a:ea typeface="+mn-ea"/>
                <a:cs typeface="+mn-cs"/>
              </a:rPr>
              <a:t> de nouveaux usages et les </a:t>
            </a:r>
            <a:r>
              <a:rPr kumimoji="0" lang="en-GB" sz="1800" b="1" i="0" u="none" strike="noStrike" kern="1200" cap="none" spc="0" normalizeH="0" baseline="0" noProof="0" err="1">
                <a:ln>
                  <a:noFill/>
                </a:ln>
                <a:solidFill>
                  <a:srgbClr val="EAAC2C"/>
                </a:solidFill>
                <a:effectLst/>
                <a:uLnTx/>
                <a:uFillTx/>
                <a:latin typeface="Isidora Bold"/>
                <a:ea typeface="+mn-ea"/>
                <a:cs typeface="+mn-cs"/>
              </a:rPr>
              <a:t>adoptent</a:t>
            </a:r>
            <a:r>
              <a:rPr kumimoji="0" lang="en-GB" sz="1800" b="1" i="0" u="none" strike="noStrike" kern="1200" cap="none" spc="0" normalizeH="0" baseline="0" noProof="0">
                <a:ln>
                  <a:noFill/>
                </a:ln>
                <a:solidFill>
                  <a:srgbClr val="EAAC2C"/>
                </a:solidFill>
                <a:effectLst/>
                <a:uLnTx/>
                <a:uFillTx/>
                <a:latin typeface="Isidora Bold"/>
                <a:ea typeface="+mn-ea"/>
                <a:cs typeface="+mn-cs"/>
              </a:rPr>
              <a:t> </a:t>
            </a:r>
            <a:r>
              <a:rPr kumimoji="0" lang="en-GB" sz="1800" b="1" i="0" u="none" strike="noStrike" kern="1200" cap="none" spc="0" normalizeH="0" baseline="0" noProof="0" err="1">
                <a:ln>
                  <a:noFill/>
                </a:ln>
                <a:solidFill>
                  <a:srgbClr val="EAAC2C"/>
                </a:solidFill>
                <a:effectLst/>
                <a:uLnTx/>
                <a:uFillTx/>
                <a:latin typeface="Isidora Bold"/>
                <a:ea typeface="+mn-ea"/>
                <a:cs typeface="+mn-cs"/>
              </a:rPr>
              <a:t>durablement</a:t>
            </a:r>
            <a:r>
              <a:rPr kumimoji="0" lang="en-GB" sz="1800" b="0" i="0" u="none" strike="noStrike" kern="1200" cap="none" spc="0" normalizeH="0" baseline="0" noProof="0">
                <a:ln>
                  <a:noFill/>
                </a:ln>
                <a:solidFill>
                  <a:srgbClr val="15137C"/>
                </a:solidFill>
                <a:effectLst/>
                <a:uLnTx/>
                <a:uFillTx/>
                <a:latin typeface="Isidora Medium"/>
                <a:ea typeface="+mn-ea"/>
                <a:cs typeface="+mn-cs"/>
              </a:rPr>
              <a:t>, nous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devons</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rendre</a:t>
            </a:r>
            <a:r>
              <a:rPr kumimoji="0" lang="en-GB" sz="1800" b="0" i="0" u="none" strike="noStrike" kern="1200" cap="none" spc="0" normalizeH="0" baseline="0" noProof="0">
                <a:ln>
                  <a:noFill/>
                </a:ln>
                <a:solidFill>
                  <a:srgbClr val="15137C"/>
                </a:solidFill>
                <a:effectLst/>
                <a:uLnTx/>
                <a:uFillTx/>
                <a:latin typeface="Isidora Medium"/>
                <a:ea typeface="+mn-ea"/>
                <a:cs typeface="+mn-cs"/>
              </a:rPr>
              <a:t> les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lendemains</a:t>
            </a:r>
            <a:r>
              <a:rPr kumimoji="0" lang="en-GB" sz="1800" b="0" i="0" u="none" strike="noStrike" kern="1200" cap="none" spc="0" normalizeH="0" baseline="0" noProof="0">
                <a:ln>
                  <a:noFill/>
                </a:ln>
                <a:solidFill>
                  <a:srgbClr val="15137C"/>
                </a:solidFill>
                <a:effectLst/>
                <a:uLnTx/>
                <a:uFillTx/>
                <a:latin typeface="Isidora Medium"/>
                <a:ea typeface="+mn-ea"/>
                <a:cs typeface="+mn-cs"/>
              </a:rPr>
              <a:t> durables </a:t>
            </a:r>
            <a:r>
              <a:rPr kumimoji="0" lang="en-GB" sz="1800" b="1" i="0" u="none" strike="noStrike" kern="1200" cap="none" spc="0" normalizeH="0" baseline="0" noProof="0">
                <a:ln>
                  <a:noFill/>
                </a:ln>
                <a:solidFill>
                  <a:srgbClr val="EAAD29"/>
                </a:solidFill>
                <a:effectLst/>
                <a:uLnTx/>
                <a:uFillTx/>
                <a:latin typeface="Isidora Bold"/>
                <a:ea typeface="+mn-ea"/>
                <a:cs typeface="+mn-cs"/>
              </a:rPr>
              <a:t>plus </a:t>
            </a:r>
            <a:r>
              <a:rPr kumimoji="0" lang="en-GB" sz="1800" b="1" i="0" u="none" strike="noStrike" kern="1200" cap="none" spc="0" normalizeH="0" baseline="0" noProof="0" err="1">
                <a:ln>
                  <a:noFill/>
                </a:ln>
                <a:solidFill>
                  <a:srgbClr val="EAAD29"/>
                </a:solidFill>
                <a:effectLst/>
                <a:uLnTx/>
                <a:uFillTx/>
                <a:latin typeface="Isidora Bold"/>
                <a:ea typeface="+mn-ea"/>
                <a:cs typeface="+mn-cs"/>
              </a:rPr>
              <a:t>désirables</a:t>
            </a:r>
            <a:r>
              <a:rPr kumimoji="0" lang="en-GB" sz="1800" b="0" i="0" u="none" strike="noStrike" kern="1200" cap="none" spc="0" normalizeH="0" baseline="0" noProof="0">
                <a:ln>
                  <a:noFill/>
                </a:ln>
                <a:solidFill>
                  <a:srgbClr val="15137C"/>
                </a:solidFill>
                <a:effectLst/>
                <a:uLnTx/>
                <a:uFillTx/>
                <a:latin typeface="Isidora Medium"/>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37C"/>
              </a:solidFill>
              <a:effectLst/>
              <a:uLnTx/>
              <a:uFillTx/>
              <a:latin typeface="Isidora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a:ea typeface="+mn-ea"/>
                <a:cs typeface="+mn-cs"/>
              </a:rPr>
              <a:t>Nous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soignons</a:t>
            </a:r>
            <a:r>
              <a:rPr kumimoji="0" lang="en-GB" sz="1800" b="0" i="0" u="none" strike="noStrike" kern="1200" cap="none" spc="0" normalizeH="0" baseline="0" noProof="0">
                <a:ln>
                  <a:noFill/>
                </a:ln>
                <a:solidFill>
                  <a:srgbClr val="15137C"/>
                </a:solidFill>
                <a:effectLst/>
                <a:uLnTx/>
                <a:uFillTx/>
                <a:latin typeface="Isidora Medium"/>
                <a:ea typeface="+mn-ea"/>
                <a:cs typeface="+mn-cs"/>
              </a:rPr>
              <a:t> la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forme</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autant</a:t>
            </a:r>
            <a:r>
              <a:rPr kumimoji="0" lang="en-GB" sz="1800" b="0" i="0" u="none" strike="noStrike" kern="1200" cap="none" spc="0" normalizeH="0" baseline="0" noProof="0">
                <a:ln>
                  <a:noFill/>
                </a:ln>
                <a:solidFill>
                  <a:srgbClr val="15137C"/>
                </a:solidFill>
                <a:effectLst/>
                <a:uLnTx/>
                <a:uFillTx/>
                <a:latin typeface="Isidora Medium"/>
                <a:ea typeface="+mn-ea"/>
                <a:cs typeface="+mn-cs"/>
              </a:rPr>
              <a:t> que le fond,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afin</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d'accroitre</a:t>
            </a:r>
            <a:r>
              <a:rPr kumimoji="0" lang="en-GB" sz="1800" b="0" i="0" u="none" strike="noStrike" kern="1200" cap="none" spc="0" normalizeH="0" baseline="0" noProof="0">
                <a:ln>
                  <a:noFill/>
                </a:ln>
                <a:solidFill>
                  <a:srgbClr val="15137C"/>
                </a:solidFill>
                <a:effectLst/>
                <a:uLnTx/>
                <a:uFillTx/>
                <a:latin typeface="Isidora Medium"/>
                <a:ea typeface="+mn-ea"/>
                <a:cs typeface="+mn-cs"/>
              </a:rPr>
              <a:t> la motivation et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l'envie</a:t>
            </a:r>
            <a:r>
              <a:rPr kumimoji="0" lang="en-GB" sz="1800" b="0" i="0" u="none" strike="noStrike" kern="1200" cap="none" spc="0" normalizeH="0" baseline="0" noProof="0">
                <a:ln>
                  <a:noFill/>
                </a:ln>
                <a:solidFill>
                  <a:srgbClr val="15137C"/>
                </a:solidFill>
                <a:effectLst/>
                <a:uLnTx/>
                <a:uFillTx/>
                <a:latin typeface="Isidora Medium"/>
                <a:ea typeface="+mn-ea"/>
                <a:cs typeface="+mn-cs"/>
              </a:rPr>
              <a:t> de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participer</a:t>
            </a:r>
            <a:r>
              <a:rPr kumimoji="0" lang="en-GB" sz="1800" b="0" i="0" u="none" strike="noStrike" kern="1200" cap="none" spc="0" normalizeH="0" baseline="0" noProof="0">
                <a:ln>
                  <a:noFill/>
                </a:ln>
                <a:solidFill>
                  <a:srgbClr val="15137C"/>
                </a:solidFill>
                <a:effectLst/>
                <a:uLnTx/>
                <a:uFillTx/>
                <a:latin typeface="Isidora Medium"/>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37C"/>
              </a:solidFill>
              <a:effectLst/>
              <a:uLnTx/>
              <a:uFillTx/>
              <a:latin typeface="Isidora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a:ea typeface="+mn-ea"/>
                <a:cs typeface="+mn-cs"/>
              </a:rPr>
              <a:t>Nous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révélons</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également</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ce</a:t>
            </a:r>
            <a:r>
              <a:rPr kumimoji="0" lang="en-GB" sz="1800" b="0" i="0" u="none" strike="noStrike" kern="1200" cap="none" spc="0" normalizeH="0" baseline="0" noProof="0">
                <a:ln>
                  <a:noFill/>
                </a:ln>
                <a:solidFill>
                  <a:srgbClr val="15137C"/>
                </a:solidFill>
                <a:effectLst/>
                <a:uLnTx/>
                <a:uFillTx/>
                <a:latin typeface="Isidora Medium"/>
                <a:ea typeface="+mn-ea"/>
                <a:cs typeface="+mn-cs"/>
              </a:rPr>
              <a:t> qui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est</a:t>
            </a:r>
            <a:r>
              <a:rPr kumimoji="0" lang="en-GB" sz="1800" b="0" i="0" u="none" strike="noStrike" kern="1200" cap="none" spc="0" normalizeH="0" baseline="0" noProof="0">
                <a:ln>
                  <a:noFill/>
                </a:ln>
                <a:solidFill>
                  <a:srgbClr val="15137C"/>
                </a:solidFill>
                <a:effectLst/>
                <a:uLnTx/>
                <a:uFillTx/>
                <a:latin typeface="Isidora Medium"/>
                <a:ea typeface="+mn-ea"/>
                <a:cs typeface="+mn-cs"/>
              </a:rPr>
              <a:t> admirable,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en</a:t>
            </a:r>
            <a:r>
              <a:rPr kumimoji="0" lang="en-GB" sz="1800" b="0" i="0" u="none" strike="noStrike" kern="1200" cap="none" spc="0" normalizeH="0" baseline="0" noProof="0">
                <a:ln>
                  <a:noFill/>
                </a:ln>
                <a:solidFill>
                  <a:srgbClr val="15137C"/>
                </a:solidFill>
                <a:effectLst/>
                <a:uLnTx/>
                <a:uFillTx/>
                <a:latin typeface="Isidora Medium"/>
                <a:ea typeface="+mn-ea"/>
                <a:cs typeface="+mn-cs"/>
              </a:rPr>
              <a:t> gardant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à</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l'esprit</a:t>
            </a:r>
            <a:r>
              <a:rPr kumimoji="0" lang="en-GB" sz="1800" b="0" i="0" u="none" strike="noStrike" kern="1200" cap="none" spc="0" normalizeH="0" baseline="0" noProof="0">
                <a:ln>
                  <a:noFill/>
                </a:ln>
                <a:solidFill>
                  <a:srgbClr val="15137C"/>
                </a:solidFill>
                <a:effectLst/>
                <a:uLnTx/>
                <a:uFillTx/>
                <a:latin typeface="Isidora Medium"/>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l'impact</a:t>
            </a:r>
            <a:r>
              <a:rPr kumimoji="0" lang="en-GB" sz="1800" b="0" i="0" u="none" strike="noStrike" kern="1200" cap="none" spc="0" normalizeH="0" baseline="0" noProof="0">
                <a:ln>
                  <a:noFill/>
                </a:ln>
                <a:solidFill>
                  <a:srgbClr val="15137C"/>
                </a:solidFill>
                <a:effectLst/>
                <a:uLnTx/>
                <a:uFillTx/>
                <a:latin typeface="Isidora Medium"/>
                <a:ea typeface="+mn-ea"/>
                <a:cs typeface="+mn-cs"/>
              </a:rPr>
              <a:t> du beau et de la </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bonté</a:t>
            </a:r>
            <a:r>
              <a:rPr kumimoji="0" lang="en-GB" sz="1800" b="0" i="0" u="none" strike="noStrike" kern="1200" cap="none" spc="0" normalizeH="0" baseline="0" noProof="0">
                <a:ln>
                  <a:noFill/>
                </a:ln>
                <a:solidFill>
                  <a:srgbClr val="15137C"/>
                </a:solidFill>
                <a:effectLst/>
                <a:uLnTx/>
                <a:uFillTx/>
                <a:latin typeface="Isidora Medium"/>
                <a:ea typeface="+mn-ea"/>
                <a:cs typeface="+mn-cs"/>
              </a:rPr>
              <a:t>/</a:t>
            </a:r>
            <a:r>
              <a:rPr kumimoji="0" lang="en-GB" sz="1800" b="0" i="0" u="none" strike="noStrike" kern="1200" cap="none" spc="0" normalizeH="0" baseline="0" noProof="0" err="1">
                <a:ln>
                  <a:noFill/>
                </a:ln>
                <a:solidFill>
                  <a:srgbClr val="15137C"/>
                </a:solidFill>
                <a:effectLst/>
                <a:uLnTx/>
                <a:uFillTx/>
                <a:latin typeface="Isidora Medium"/>
                <a:ea typeface="+mn-ea"/>
                <a:cs typeface="+mn-cs"/>
              </a:rPr>
              <a:t>bienveillance</a:t>
            </a:r>
            <a:r>
              <a:rPr kumimoji="0" lang="en-GB" sz="1800" b="0" i="0" u="none" strike="noStrike" kern="1200" cap="none" spc="0" normalizeH="0" baseline="0" noProof="0">
                <a:ln>
                  <a:noFill/>
                </a:ln>
                <a:solidFill>
                  <a:srgbClr val="15137C"/>
                </a:solidFill>
                <a:effectLst/>
                <a:uLnTx/>
                <a:uFillTx/>
                <a:latin typeface="Isidora Medium"/>
                <a:ea typeface="+mn-ea"/>
                <a:cs typeface="+mn-cs"/>
              </a:rPr>
              <a:t> sur </a:t>
            </a:r>
            <a:r>
              <a:rPr kumimoji="0" lang="en-GB" sz="1800" b="1" i="0" u="none" strike="noStrike" kern="1200" cap="none" spc="0" normalizeH="0" baseline="0" noProof="0">
                <a:ln>
                  <a:noFill/>
                </a:ln>
                <a:solidFill>
                  <a:srgbClr val="EAAD29"/>
                </a:solidFill>
                <a:effectLst/>
                <a:uLnTx/>
                <a:uFillTx/>
                <a:latin typeface="Isidora Bold"/>
                <a:ea typeface="+mn-ea"/>
                <a:cs typeface="+mn-cs"/>
              </a:rPr>
              <a:t>la </a:t>
            </a:r>
            <a:r>
              <a:rPr kumimoji="0" lang="en-GB" sz="1800" b="1" i="0" u="none" strike="noStrike" kern="1200" cap="none" spc="0" normalizeH="0" baseline="0" noProof="0" err="1">
                <a:ln>
                  <a:noFill/>
                </a:ln>
                <a:solidFill>
                  <a:srgbClr val="EAAD29"/>
                </a:solidFill>
                <a:effectLst/>
                <a:uLnTx/>
                <a:uFillTx/>
                <a:latin typeface="Isidora Bold"/>
                <a:ea typeface="+mn-ea"/>
                <a:cs typeface="+mn-cs"/>
              </a:rPr>
              <a:t>santé</a:t>
            </a:r>
            <a:r>
              <a:rPr kumimoji="0" lang="en-GB" sz="1800" b="1" i="0" u="none" strike="noStrike" kern="1200" cap="none" spc="0" normalizeH="0" baseline="0" noProof="0">
                <a:ln>
                  <a:noFill/>
                </a:ln>
                <a:solidFill>
                  <a:srgbClr val="EAAD29"/>
                </a:solidFill>
                <a:effectLst/>
                <a:uLnTx/>
                <a:uFillTx/>
                <a:latin typeface="Isidora Bold"/>
                <a:ea typeface="+mn-ea"/>
                <a:cs typeface="+mn-cs"/>
              </a:rPr>
              <a:t> </a:t>
            </a:r>
            <a:r>
              <a:rPr kumimoji="0" lang="en-GB" sz="1800" b="1" i="0" u="none" strike="noStrike" kern="1200" cap="none" spc="0" normalizeH="0" baseline="0" noProof="0" err="1">
                <a:ln>
                  <a:noFill/>
                </a:ln>
                <a:solidFill>
                  <a:srgbClr val="EAAD29"/>
                </a:solidFill>
                <a:effectLst/>
                <a:uLnTx/>
                <a:uFillTx/>
                <a:latin typeface="Isidora Bold"/>
                <a:ea typeface="+mn-ea"/>
                <a:cs typeface="+mn-cs"/>
              </a:rPr>
              <a:t>mentale</a:t>
            </a:r>
            <a:r>
              <a:rPr kumimoji="0" lang="en-GB" sz="1800" b="0" i="0" u="none" strike="noStrike" kern="1200" cap="none" spc="0" normalizeH="0" baseline="0" noProof="0">
                <a:ln>
                  <a:noFill/>
                </a:ln>
                <a:solidFill>
                  <a:srgbClr val="15137C"/>
                </a:solidFill>
                <a:effectLst/>
                <a:uLnTx/>
                <a:uFillTx/>
                <a:latin typeface="Isidora Medium"/>
                <a:ea typeface="+mn-ea"/>
                <a:cs typeface="+mn-cs"/>
              </a:rPr>
              <a:t> des gens.</a:t>
            </a:r>
          </a:p>
        </p:txBody>
      </p:sp>
      <p:sp>
        <p:nvSpPr>
          <p:cNvPr id="15" name="ZoneTexte 3">
            <a:extLst>
              <a:ext uri="{FF2B5EF4-FFF2-40B4-BE49-F238E27FC236}">
                <a16:creationId xmlns:a16="http://schemas.microsoft.com/office/drawing/2014/main" id="{80D6710C-D0EF-FACC-EA8D-A5ADF96C586F}"/>
              </a:ext>
            </a:extLst>
          </p:cNvPr>
          <p:cNvSpPr txBox="1"/>
          <p:nvPr/>
        </p:nvSpPr>
        <p:spPr>
          <a:xfrm>
            <a:off x="8104853" y="1595021"/>
            <a:ext cx="3418280" cy="424731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Nous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sommes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convaincus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qu'il</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n'y</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 pas un,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mais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plusieurs</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avenirs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souhaitables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Que la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diversité</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 et la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pluralité</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sont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des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atouts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a:t>
            </a:r>
          </a:p>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Nous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voulons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enrichir</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les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sociétés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en</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créant</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des harmonies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complémentaires</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dans un esprit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d'ouverture</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d'inclusion</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et de </a:t>
            </a:r>
            <a:r>
              <a:rPr kumimoji="0" lang="en-GB" sz="1800" b="0" i="0" u="none" strike="noStrike" kern="1200" cap="none" spc="0" normalizeH="0" baseline="0" noProof="0" err="1">
                <a:ln>
                  <a:noFill/>
                </a:ln>
                <a:solidFill>
                  <a:srgbClr val="15137C"/>
                </a:solidFill>
                <a:effectLst/>
                <a:uLnTx/>
                <a:uFillTx/>
                <a:latin typeface="Isidora Medium" pitchFamily="2" charset="77"/>
                <a:ea typeface="+mn-ea"/>
                <a:cs typeface="+mn-cs"/>
              </a:rPr>
              <a:t>diversité</a:t>
            </a:r>
            <a:r>
              <a:rPr kumimoji="0" lang="en-GB" sz="1800" b="0" i="0" u="none" strike="noStrike" kern="1200" cap="none" spc="0" normalizeH="0" baseline="0" noProof="0">
                <a:ln>
                  <a:noFill/>
                </a:ln>
                <a:solidFill>
                  <a:srgbClr val="15137C"/>
                </a:solidFill>
                <a:effectLst/>
                <a:uLnTx/>
                <a:uFillTx/>
                <a:latin typeface="Isidora Medium" pitchFamily="2" charset="77"/>
                <a:ea typeface="+mn-ea"/>
                <a:cs typeface="+mn-cs"/>
              </a:rPr>
              <a:t>.       </a:t>
            </a:r>
          </a:p>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Avec la passion de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transmettre</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 aux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jeunes</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 </a:t>
            </a:r>
            <a:r>
              <a:rPr kumimoji="0" lang="en-GB" sz="1800" b="1" i="0" u="none" strike="noStrike" kern="1200" cap="none" spc="0" normalizeH="0" baseline="0" noProof="0" err="1">
                <a:ln>
                  <a:noFill/>
                </a:ln>
                <a:solidFill>
                  <a:srgbClr val="EAAD29"/>
                </a:solidFill>
                <a:effectLst/>
                <a:uLnTx/>
                <a:uFillTx/>
                <a:latin typeface="Isidora Bold" pitchFamily="2" charset="77"/>
                <a:ea typeface="+mn-ea"/>
                <a:cs typeface="+mn-cs"/>
              </a:rPr>
              <a:t>générations</a:t>
            </a:r>
            <a:r>
              <a:rPr kumimoji="0" lang="en-GB" sz="1800" b="1" i="0" u="none" strike="noStrike" kern="1200" cap="none" spc="0" normalizeH="0" baseline="0" noProof="0">
                <a:ln>
                  <a:noFill/>
                </a:ln>
                <a:solidFill>
                  <a:srgbClr val="EAAD29"/>
                </a:solidFill>
                <a:effectLst/>
                <a:uLnTx/>
                <a:uFillTx/>
                <a:latin typeface="Isidora Bold" pitchFamily="2" charset="77"/>
                <a:ea typeface="+mn-ea"/>
                <a:cs typeface="+mn-cs"/>
              </a:rPr>
              <a:t>.</a:t>
            </a:r>
          </a:p>
        </p:txBody>
      </p:sp>
      <p:pic>
        <p:nvPicPr>
          <p:cNvPr id="16" name="Image 15">
            <a:extLst>
              <a:ext uri="{FF2B5EF4-FFF2-40B4-BE49-F238E27FC236}">
                <a16:creationId xmlns:a16="http://schemas.microsoft.com/office/drawing/2014/main" id="{22F5BDC4-09CE-DA65-2263-822ABA43DDF6}"/>
              </a:ext>
            </a:extLst>
          </p:cNvPr>
          <p:cNvPicPr>
            <a:picLocks noChangeAspect="1"/>
          </p:cNvPicPr>
          <p:nvPr/>
        </p:nvPicPr>
        <p:blipFill rotWithShape="1">
          <a:blip r:embed="rId4"/>
          <a:srcRect r="71920"/>
          <a:stretch/>
        </p:blipFill>
        <p:spPr>
          <a:xfrm>
            <a:off x="863659" y="325339"/>
            <a:ext cx="2829800" cy="1241612"/>
          </a:xfrm>
          <a:prstGeom prst="rect">
            <a:avLst/>
          </a:prstGeom>
        </p:spPr>
      </p:pic>
      <p:pic>
        <p:nvPicPr>
          <p:cNvPr id="17" name="Image 16">
            <a:extLst>
              <a:ext uri="{FF2B5EF4-FFF2-40B4-BE49-F238E27FC236}">
                <a16:creationId xmlns:a16="http://schemas.microsoft.com/office/drawing/2014/main" id="{14C229CD-0F40-D216-5591-B43F65F867EA}"/>
              </a:ext>
            </a:extLst>
          </p:cNvPr>
          <p:cNvPicPr>
            <a:picLocks noChangeAspect="1"/>
          </p:cNvPicPr>
          <p:nvPr/>
        </p:nvPicPr>
        <p:blipFill rotWithShape="1">
          <a:blip r:embed="rId4"/>
          <a:srcRect l="28791" r="43455"/>
          <a:stretch/>
        </p:blipFill>
        <p:spPr>
          <a:xfrm>
            <a:off x="4380742" y="325339"/>
            <a:ext cx="2796989" cy="1241612"/>
          </a:xfrm>
          <a:prstGeom prst="rect">
            <a:avLst/>
          </a:prstGeom>
        </p:spPr>
      </p:pic>
      <p:pic>
        <p:nvPicPr>
          <p:cNvPr id="18" name="Image 17">
            <a:extLst>
              <a:ext uri="{FF2B5EF4-FFF2-40B4-BE49-F238E27FC236}">
                <a16:creationId xmlns:a16="http://schemas.microsoft.com/office/drawing/2014/main" id="{B88E099C-D006-77A4-C183-0605ED6C720C}"/>
              </a:ext>
            </a:extLst>
          </p:cNvPr>
          <p:cNvPicPr>
            <a:picLocks noChangeAspect="1"/>
          </p:cNvPicPr>
          <p:nvPr/>
        </p:nvPicPr>
        <p:blipFill rotWithShape="1">
          <a:blip r:embed="rId4"/>
          <a:srcRect l="56367" t="53219" r="8407"/>
          <a:stretch/>
        </p:blipFill>
        <p:spPr>
          <a:xfrm>
            <a:off x="8104854" y="986118"/>
            <a:ext cx="3330855" cy="544974"/>
          </a:xfrm>
          <a:prstGeom prst="rect">
            <a:avLst/>
          </a:prstGeom>
        </p:spPr>
      </p:pic>
    </p:spTree>
    <p:extLst>
      <p:ext uri="{BB962C8B-B14F-4D97-AF65-F5344CB8AC3E}">
        <p14:creationId xmlns:p14="http://schemas.microsoft.com/office/powerpoint/2010/main" val="3989154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99326c-2380-4f55-9806-caf1eafe7b99">
      <UserInfo>
        <DisplayName>Sabine Keinborg</DisplayName>
        <AccountId>11</AccountId>
        <AccountType/>
      </UserInfo>
      <UserInfo>
        <DisplayName>Benoit Delavarene</DisplayName>
        <AccountId>12</AccountId>
        <AccountType/>
      </UserInfo>
      <UserInfo>
        <DisplayName>Isabelle Colders</DisplayName>
        <AccountId>17</AccountId>
        <AccountType/>
      </UserInfo>
      <UserInfo>
        <DisplayName>Laurie Gouin</DisplayName>
        <AccountId>6</AccountId>
        <AccountType/>
      </UserInfo>
      <UserInfo>
        <DisplayName>Sophie Berthelot</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9A0C5C55AA7C43A4AF6713F961600A" ma:contentTypeVersion="6" ma:contentTypeDescription="Crée un document." ma:contentTypeScope="" ma:versionID="1deb89f8af526cd733fabe108b1dfca4">
  <xsd:schema xmlns:xsd="http://www.w3.org/2001/XMLSchema" xmlns:xs="http://www.w3.org/2001/XMLSchema" xmlns:p="http://schemas.microsoft.com/office/2006/metadata/properties" xmlns:ns2="a758ef2f-7013-4fd4-9c4e-4fdf12e12fe6" xmlns:ns3="4d99326c-2380-4f55-9806-caf1eafe7b99" targetNamespace="http://schemas.microsoft.com/office/2006/metadata/properties" ma:root="true" ma:fieldsID="70f1617580ef7b56317f48d757e01134" ns2:_="" ns3:_="">
    <xsd:import namespace="a758ef2f-7013-4fd4-9c4e-4fdf12e12fe6"/>
    <xsd:import namespace="4d99326c-2380-4f55-9806-caf1eafe7b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58ef2f-7013-4fd4-9c4e-4fdf12e12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99326c-2380-4f55-9806-caf1eafe7b99" elementFormDefault="qualified">
    <xsd:import namespace="http://schemas.microsoft.com/office/2006/documentManagement/types"/>
    <xsd:import namespace="http://schemas.microsoft.com/office/infopath/2007/PartnerControls"/>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04367E-16E5-45DD-9904-B67A6AB75BF6}">
  <ds:schemaRefs>
    <ds:schemaRef ds:uri="http://purl.org/dc/terms/"/>
    <ds:schemaRef ds:uri="http://purl.org/dc/elements/1.1/"/>
    <ds:schemaRef ds:uri="http://purl.org/dc/dcmitype/"/>
    <ds:schemaRef ds:uri="http://schemas.openxmlformats.org/package/2006/metadata/core-properties"/>
    <ds:schemaRef ds:uri="4d99326c-2380-4f55-9806-caf1eafe7b99"/>
    <ds:schemaRef ds:uri="http://schemas.microsoft.com/office/2006/documentManagement/types"/>
    <ds:schemaRef ds:uri="a758ef2f-7013-4fd4-9c4e-4fdf12e12fe6"/>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121C668-08A4-4252-9F53-88B9A7F41E22}">
  <ds:schemaRefs>
    <ds:schemaRef ds:uri="4d99326c-2380-4f55-9806-caf1eafe7b99"/>
    <ds:schemaRef ds:uri="a758ef2f-7013-4fd4-9c4e-4fdf12e12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7C72B1-5354-4C75-818B-F48BD293DD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4605</Words>
  <Application>Microsoft Macintosh PowerPoint</Application>
  <PresentationFormat>Grand écran</PresentationFormat>
  <Paragraphs>592</Paragraphs>
  <Slides>40</Slides>
  <Notes>23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Arial</vt:lpstr>
      <vt:lpstr>Calibri</vt:lpstr>
      <vt:lpstr>Calibri Light</vt:lpstr>
      <vt:lpstr>Isidora</vt:lpstr>
      <vt:lpstr>Isidora Black</vt:lpstr>
      <vt:lpstr>Isidora Bold</vt:lpstr>
      <vt:lpstr>Isidora Medium</vt:lpstr>
      <vt:lpstr>Isidora SemiBold</vt:lpstr>
      <vt:lpstr>Mr Dodo Medium</vt:lpstr>
      <vt:lpstr>Segoe UI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SPEECH Designing Beautiful Tomorrows</dc:title>
  <dc:creator>Honorine Lefevre</dc:creator>
  <cp:lastModifiedBy>Sophie Berthelot</cp:lastModifiedBy>
  <cp:revision>1</cp:revision>
  <dcterms:created xsi:type="dcterms:W3CDTF">2023-11-08T15:35:18Z</dcterms:created>
  <dcterms:modified xsi:type="dcterms:W3CDTF">2024-03-21T13:10:06Z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0x0101004B9A0C5C55AA7C43A4AF6713F961600A</vt:lpwstr>
  </property>
</Properties>
</file>